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0" r:id="rId2"/>
    <p:sldId id="332" r:id="rId3"/>
    <p:sldId id="348" r:id="rId4"/>
    <p:sldId id="349" r:id="rId5"/>
    <p:sldId id="347" r:id="rId6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06" autoAdjust="0"/>
    <p:restoredTop sz="76015" autoAdjust="0"/>
  </p:normalViewPr>
  <p:slideViewPr>
    <p:cSldViewPr>
      <p:cViewPr varScale="1">
        <p:scale>
          <a:sx n="73" d="100"/>
          <a:sy n="73" d="100"/>
        </p:scale>
        <p:origin x="1206" y="66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1/18/2020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2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1" y="4517727"/>
            <a:ext cx="5683253" cy="3697189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2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59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01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51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47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895350"/>
            <a:ext cx="5276850" cy="2286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Communion with Christ or with Idols?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(1</a:t>
            </a:r>
            <a:r>
              <a:rPr lang="en-US" altLang="en-US" sz="3000" i="1" kern="0" baseline="30000" dirty="0">
                <a:solidFill>
                  <a:schemeClr val="bg1"/>
                </a:solidFill>
              </a:rPr>
              <a:t>st</a:t>
            </a:r>
            <a:r>
              <a:rPr lang="en-US" altLang="en-US" sz="3000" i="1" kern="0" dirty="0">
                <a:solidFill>
                  <a:schemeClr val="bg1"/>
                </a:solidFill>
              </a:rPr>
              <a:t> Corinthians 10:14—11:1)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 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Sunday Evening September 1, 2019</a:t>
            </a:r>
          </a:p>
        </p:txBody>
      </p:sp>
    </p:spTree>
    <p:extLst>
      <p:ext uri="{BB962C8B-B14F-4D97-AF65-F5344CB8AC3E}">
        <p14:creationId xmlns:p14="http://schemas.microsoft.com/office/powerpoint/2010/main" val="2318426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3200401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1. “</a:t>
            </a: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Flee from idolatry</a:t>
            </a: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” (1</a:t>
            </a:r>
            <a:r>
              <a:rPr lang="en-US" altLang="en-US" baseline="300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st</a:t>
            </a: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 Cor. 10:14)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The history of idolatry affected both Jews and Gentiles, spread across all dispensations: Patriarchal, </a:t>
            </a:r>
            <a:r>
              <a:rPr lang="en-US" altLang="en-US" sz="1800" dirty="0" err="1">
                <a:ea typeface="MS Mincho" panose="020B0400000000000000" pitchFamily="49" charset="-128"/>
              </a:rPr>
              <a:t>Mosaical</a:t>
            </a:r>
            <a:r>
              <a:rPr lang="en-US" altLang="en-US" sz="1800" dirty="0">
                <a:ea typeface="MS Mincho" panose="020B0400000000000000" pitchFamily="49" charset="-128"/>
              </a:rPr>
              <a:t>, Christ’s.  (Rom. 1:18ff; 2:21-22) </a:t>
            </a:r>
            <a:endParaRPr lang="en-US" altLang="en-US" sz="1800" dirty="0">
              <a:solidFill>
                <a:srgbClr val="C00000"/>
              </a:solidFill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Idolatry is when the things created are elevated to divine status: when objects, relationships, earthly rulers, or fleshly lusts are worshipped and served as a god, keeper, or hope.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Idolatry is powerful and deceptive, but not as powerful as God.  “to wise men,” don’t be too smart for your own good.</a:t>
            </a:r>
          </a:p>
          <a:p>
            <a:pPr marL="0" indent="0">
              <a:buNone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Communion with Christ or with Idols?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10:14—11:1)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81871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3962401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sz="22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2. “</a:t>
            </a:r>
            <a:r>
              <a:rPr lang="en-US" altLang="en-US" sz="2200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Partaking of a sacrifice is the same as fellowshipping it’s purpose</a:t>
            </a:r>
            <a:r>
              <a:rPr lang="en-US" altLang="en-US" sz="22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” (1</a:t>
            </a:r>
            <a:r>
              <a:rPr lang="en-US" altLang="en-US" sz="2200" baseline="300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st</a:t>
            </a:r>
            <a:r>
              <a:rPr lang="en-US" altLang="en-US" sz="22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 Cor. 10:16-22)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Communion with Christ’s sacrifice is by partaking of the Lord’s supper</a:t>
            </a:r>
            <a:endParaRPr lang="en-US" altLang="en-US" sz="1800" dirty="0">
              <a:solidFill>
                <a:srgbClr val="C00000"/>
              </a:solidFill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The communion with the altar by the Levites under the Law of Moses.  Participating in God’s system of atonement for sins.  Agreement is implied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Do not think we can fellowship (commune with) God through Christ and fellowship idols at the same time.  This provokes God (Ex. 20:5)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This section is a persuasion to flee idolatry.  As Christians we must recognize its danger and proactively resist it.</a:t>
            </a:r>
          </a:p>
          <a:p>
            <a:pPr marL="0" indent="0">
              <a:buNone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Communion with Christ or with Idols?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10:14—11:1)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46370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3733801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sz="22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3. </a:t>
            </a:r>
            <a:r>
              <a:rPr lang="en-US" altLang="en-US" sz="2200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When can we eat meats or drink</a:t>
            </a:r>
            <a:r>
              <a:rPr lang="en-US" altLang="en-US" sz="22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? (1</a:t>
            </a:r>
            <a:r>
              <a:rPr lang="en-US" altLang="en-US" sz="2200" baseline="300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st</a:t>
            </a:r>
            <a:r>
              <a:rPr lang="en-US" altLang="en-US" sz="22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 Cor. 10:23—11:1)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We can eat if meat or drink is not offered to idols.</a:t>
            </a:r>
            <a:endParaRPr lang="en-US" altLang="en-US" sz="1800" dirty="0">
              <a:solidFill>
                <a:srgbClr val="C00000"/>
              </a:solidFill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We can eat if we have no knowledge of it’s prior use.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We cannot eat if we have knowledge it was offered to an idol.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We cannot eat if those around us are caused to suspect idolatry in us.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We cannot eat if it causes others to stumble in idolatry.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We must not seek our own, but the other’s well being, imitating Christ (Rom. 15:3)</a:t>
            </a:r>
          </a:p>
          <a:p>
            <a:pPr marL="0" indent="0">
              <a:buNone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Communion with Christ or with Idols?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10:14—11:1)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38237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895350"/>
            <a:ext cx="5276850" cy="2286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Communion with Christ or with Idols?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(1</a:t>
            </a:r>
            <a:r>
              <a:rPr lang="en-US" altLang="en-US" sz="3000" i="1" kern="0" baseline="30000" dirty="0">
                <a:solidFill>
                  <a:schemeClr val="bg1"/>
                </a:solidFill>
              </a:rPr>
              <a:t>st</a:t>
            </a:r>
            <a:r>
              <a:rPr lang="en-US" altLang="en-US" sz="3000" i="1" kern="0" dirty="0">
                <a:solidFill>
                  <a:schemeClr val="bg1"/>
                </a:solidFill>
              </a:rPr>
              <a:t> Corinthians 10:14—11:1)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 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Sunday Evening September 1, 2019</a:t>
            </a:r>
          </a:p>
        </p:txBody>
      </p:sp>
    </p:spTree>
    <p:extLst>
      <p:ext uri="{BB962C8B-B14F-4D97-AF65-F5344CB8AC3E}">
        <p14:creationId xmlns:p14="http://schemas.microsoft.com/office/powerpoint/2010/main" val="226426254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8490</TotalTime>
  <Words>394</Words>
  <Application>Microsoft Office PowerPoint</Application>
  <PresentationFormat>Custom</PresentationFormat>
  <Paragraphs>41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Cor. 10.1-13 Take Heed Lest He Fall</dc:title>
  <dc:creator>Carl Lungstrum</dc:creator>
  <cp:lastModifiedBy>Carl</cp:lastModifiedBy>
  <cp:revision>729</cp:revision>
  <cp:lastPrinted>2019-09-10T04:00:53Z</cp:lastPrinted>
  <dcterms:created xsi:type="dcterms:W3CDTF">2012-03-18T20:35:27Z</dcterms:created>
  <dcterms:modified xsi:type="dcterms:W3CDTF">2020-01-18T19:38:44Z</dcterms:modified>
</cp:coreProperties>
</file>