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2" r:id="rId2"/>
    <p:sldId id="357" r:id="rId3"/>
    <p:sldId id="365" r:id="rId4"/>
    <p:sldId id="366" r:id="rId5"/>
    <p:sldId id="367" r:id="rId6"/>
    <p:sldId id="364" r:id="rId7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CC"/>
    <a:srgbClr val="CCFFFF"/>
    <a:srgbClr val="000066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249" autoAdjust="0"/>
  </p:normalViewPr>
  <p:slideViewPr>
    <p:cSldViewPr>
      <p:cViewPr varScale="1">
        <p:scale>
          <a:sx n="96" d="100"/>
          <a:sy n="96" d="100"/>
        </p:scale>
        <p:origin x="924" y="84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defTabSz="941361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3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defTabSz="941361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defTabSz="941361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3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defTabSz="941361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3" cy="470696"/>
          </a:xfrm>
          <a:prstGeom prst="rect">
            <a:avLst/>
          </a:prstGeom>
        </p:spPr>
        <p:txBody>
          <a:bodyPr vert="horz" lIns="91592" tIns="45796" rIns="91592" bIns="457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3" y="0"/>
            <a:ext cx="3077103" cy="470696"/>
          </a:xfrm>
          <a:prstGeom prst="rect">
            <a:avLst/>
          </a:prstGeom>
        </p:spPr>
        <p:txBody>
          <a:bodyPr vert="horz" lIns="91592" tIns="45796" rIns="91592" bIns="45796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2" tIns="45796" rIns="91592" bIns="457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7729"/>
            <a:ext cx="5683253" cy="3697189"/>
          </a:xfrm>
          <a:prstGeom prst="rect">
            <a:avLst/>
          </a:prstGeom>
        </p:spPr>
        <p:txBody>
          <a:bodyPr vert="horz" lIns="91592" tIns="45796" rIns="91592" bIns="457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3" cy="470696"/>
          </a:xfrm>
          <a:prstGeom prst="rect">
            <a:avLst/>
          </a:prstGeom>
        </p:spPr>
        <p:txBody>
          <a:bodyPr vert="horz" lIns="91592" tIns="45796" rIns="91592" bIns="457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3" y="8917780"/>
            <a:ext cx="3077103" cy="470696"/>
          </a:xfrm>
          <a:prstGeom prst="rect">
            <a:avLst/>
          </a:prstGeom>
        </p:spPr>
        <p:txBody>
          <a:bodyPr vert="horz" lIns="91592" tIns="45796" rIns="91592" bIns="45796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3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1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73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5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571750"/>
            <a:ext cx="54483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God Has Chosen You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(Deuteronomy 7:1-11)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July 28,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3733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The New Identity for God’s People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New land – victory over enemies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Belonging to the right God -  no idols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Holy people/righteous – separate from other nations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Why?  Because God chose you, God loved you and redeemed you.  It’s the ultimate privilege!  For God to focus Himself on humans in this way is Amazing.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The same is true for every Christian (Col. 3:12).  God focuses His blessings on those whom He has chosen in Christ!</a:t>
            </a: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God Has Chosen You (Deuteronomy 7:1-11)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790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It is God’s Right to Choose </a:t>
            </a:r>
          </a:p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Whomever He Wants. 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chose Abraham over all others (Gen. 12:1-3)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chose Jacob over Esau (Rom. 9:6ff)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chose Israelites over all nations (Deut. 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By God’s choice Jews and Gentiles may join God (Mark 16:15-16; Rom. 1:16; Rom. 9:14-33)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It’s God choice!  His choice is absolute!</a:t>
            </a: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God Has Chosen You (Deuteronomy 7:1-11)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1212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How Are We Chosen by God? 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chosen in Christ (Eph. 1:3-4)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not chosen because of who we are, by ourselves (Deut. 7:7), but because of who Christ is:  Righteous, the Holy Lamb of God (Matt. 3:17; 1</a:t>
            </a:r>
            <a:r>
              <a:rPr lang="en-US" altLang="en-US" sz="20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000" dirty="0">
                <a:ea typeface="MS Mincho" panose="020B0400000000000000" pitchFamily="49" charset="-128"/>
              </a:rPr>
              <a:t> John 2:1-2).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the chosen, the elect, IF we are in Jesus Christ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in Jesus Christ if we obey the Gospel of Jesus and if we walk with Him (Gal. 3:26-29)</a:t>
            </a: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God Has Chosen You (Deuteronomy 7:1-11)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383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2438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Conclusion:  God has Chosen us! 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His! We are not of this world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blessed beyond measure: forgiveness, peace, hope, fruitfulness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chosen by the right God and purposed for eternal success!</a:t>
            </a: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God Has Chosen You (Deuteronomy 7:1-11)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1449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571750"/>
            <a:ext cx="54483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God Has Chosen You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(Deuteronomy 7:1-11)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July 28, 2019</a:t>
            </a:r>
          </a:p>
        </p:txBody>
      </p:sp>
    </p:spTree>
    <p:extLst>
      <p:ext uri="{BB962C8B-B14F-4D97-AF65-F5344CB8AC3E}">
        <p14:creationId xmlns:p14="http://schemas.microsoft.com/office/powerpoint/2010/main" val="32463012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11260</TotalTime>
  <Words>419</Words>
  <Application>Microsoft Office PowerPoint</Application>
  <PresentationFormat>Custom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2019-07-28 AM Sermon - God Has Chosen You. Deut 7</dc:title>
  <dc:creator>Carl Lungstrum</dc:creator>
  <cp:lastModifiedBy>Carl</cp:lastModifiedBy>
  <cp:revision>932</cp:revision>
  <cp:lastPrinted>2019-07-21T14:38:27Z</cp:lastPrinted>
  <dcterms:created xsi:type="dcterms:W3CDTF">2012-03-18T20:35:27Z</dcterms:created>
  <dcterms:modified xsi:type="dcterms:W3CDTF">2020-01-18T19:37:41Z</dcterms:modified>
</cp:coreProperties>
</file>