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0" r:id="rId2"/>
    <p:sldId id="330" r:id="rId3"/>
    <p:sldId id="332" r:id="rId4"/>
    <p:sldId id="337" r:id="rId5"/>
    <p:sldId id="338" r:id="rId6"/>
    <p:sldId id="339" r:id="rId7"/>
    <p:sldId id="336" r:id="rId8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6" autoAdjust="0"/>
    <p:restoredTop sz="76015" autoAdjust="0"/>
  </p:normalViewPr>
  <p:slideViewPr>
    <p:cSldViewPr>
      <p:cViewPr varScale="1">
        <p:scale>
          <a:sx n="72" d="100"/>
          <a:sy n="72" d="100"/>
        </p:scale>
        <p:origin x="1464" y="60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7/21/2019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3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7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6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18288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Cares of Marriage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7:25-40)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July 14, 2019</a:t>
            </a:r>
          </a:p>
        </p:txBody>
      </p:sp>
    </p:spTree>
    <p:extLst>
      <p:ext uri="{BB962C8B-B14F-4D97-AF65-F5344CB8AC3E}">
        <p14:creationId xmlns:p14="http://schemas.microsoft.com/office/powerpoint/2010/main" val="23184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41148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Introduction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 whole chapter on marriage</a:t>
            </a:r>
          </a:p>
          <a:p>
            <a:pPr lvl="1" indent="-274320"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Marriage is the rule (Gen. 2:18)  “It is not good that man should be alone…”</a:t>
            </a:r>
          </a:p>
          <a:p>
            <a:pPr lvl="1" indent="-274320"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Marriage for life is the rule (Gen. 2:23-24; 1</a:t>
            </a:r>
            <a:r>
              <a:rPr lang="en-US" altLang="en-US" sz="1800" baseline="30000" dirty="0">
                <a:solidFill>
                  <a:srgbClr val="C0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 Cor. 7:39). </a:t>
            </a:r>
          </a:p>
          <a:p>
            <a:pPr lvl="1" indent="-274320">
              <a:buFont typeface="Wingdings" panose="05000000000000000000" pitchFamily="2" charset="2"/>
              <a:buChar char="q"/>
              <a:defRPr/>
            </a:pP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Marriage is moral, prevents sexual immorality (1</a:t>
            </a:r>
            <a:r>
              <a:rPr lang="en-US" altLang="en-US" sz="1800" baseline="30000" dirty="0">
                <a:solidFill>
                  <a:srgbClr val="C0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solidFill>
                  <a:srgbClr val="C00000"/>
                </a:solidFill>
                <a:ea typeface="MS Mincho" panose="020B0400000000000000" pitchFamily="49" charset="-128"/>
              </a:rPr>
              <a:t> Cor. 7:2-9)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Staying unmarried is the exception.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7:1,8,25-26)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A “judgment” of Paul, but not a “commandment from the Lord”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Deep consideration must be given to several layers of circumstances: “present distress,” “he who marries cares about the things of the world” (1</a:t>
            </a:r>
            <a:r>
              <a:rPr lang="en-US" altLang="en-US" sz="15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500" dirty="0">
                <a:ea typeface="MS Mincho" panose="020B0400000000000000" pitchFamily="49" charset="-128"/>
              </a:rPr>
              <a:t> Cor. 7:33)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Cares of Marriage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 7:25-40)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9317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6670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Circumstantially, “keep status of single or married”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7:27-31)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 man may marry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 woman may marry.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Even remaining single will be difficult.  Think long and hard about compounding the “distress” with marriage:  weeping, rejoicing, owning property. May not get to enjoy normalcy.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Cares of Marriage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 7:25-40)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1871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13716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All marriage has cares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7:32-35)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First, the cares for things of the Lord.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Second, pleasing one’s spouse.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Cares of Marriage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 7:25-40)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96720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2860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Fathers or Guardians may prevent the marriage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7:36-38)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May choose not to interfere with one past the flower of her youth.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May choose to interfere otherwise.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Cares of Marriage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 7:25-40)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53743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16002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4. Widows may remarry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7:39-40)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 widow is free to remarry.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Marry only in the Lord.  Regarding all the laws of marriage.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Being in the Lord is the objective.</a:t>
            </a:r>
          </a:p>
          <a:p>
            <a:pPr marL="0" indent="0">
              <a:buNone/>
              <a:defRPr/>
            </a:pPr>
            <a:r>
              <a:rPr lang="en-US" altLang="en-US" sz="1800">
                <a:ea typeface="MS Mincho" panose="020B0400000000000000" pitchFamily="49" charset="-128"/>
              </a:rPr>
              <a:t>-</a:t>
            </a: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Cares of Marriage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 7:25-40)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36873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18288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Cares of Marriage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7:25-40)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</a:t>
            </a:r>
            <a:r>
              <a:rPr lang="en-US" altLang="en-US" sz="1600" i="1" kern="0">
                <a:solidFill>
                  <a:schemeClr val="bg1"/>
                </a:solidFill>
              </a:rPr>
              <a:t>Evening July 14, </a:t>
            </a:r>
            <a:r>
              <a:rPr lang="en-US" altLang="en-US" sz="1600" i="1" kern="0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120817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8296</TotalTime>
  <Words>364</Words>
  <Application>Microsoft Office PowerPoint</Application>
  <PresentationFormat>Custom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 Cor. 7.25-40 The Cares of Marriage</dc:title>
  <dc:creator>Carl Lungstrum</dc:creator>
  <cp:lastModifiedBy>Carl Lungstrum</cp:lastModifiedBy>
  <cp:revision>692</cp:revision>
  <cp:lastPrinted>2019-06-23T22:33:40Z</cp:lastPrinted>
  <dcterms:created xsi:type="dcterms:W3CDTF">2012-03-18T20:35:27Z</dcterms:created>
  <dcterms:modified xsi:type="dcterms:W3CDTF">2019-07-21T13:53:51Z</dcterms:modified>
</cp:coreProperties>
</file>