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0" r:id="rId2"/>
    <p:sldId id="330" r:id="rId3"/>
    <p:sldId id="327" r:id="rId4"/>
    <p:sldId id="328" r:id="rId5"/>
    <p:sldId id="329" r:id="rId6"/>
    <p:sldId id="331" r:id="rId7"/>
    <p:sldId id="326" r:id="rId8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3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67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3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2133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“You Are Not Your Own”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6:12-20)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June 2, 2019</a:t>
            </a:r>
          </a:p>
        </p:txBody>
      </p:sp>
    </p:spTree>
    <p:extLst>
      <p:ext uri="{BB962C8B-B14F-4D97-AF65-F5344CB8AC3E}">
        <p14:creationId xmlns:p14="http://schemas.microsoft.com/office/powerpoint/2010/main" val="23184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4384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Introduction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Ownership is the subject when it comes to my body and my spirit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Stomach serves the body, body serves the spirit, spirit serves the Lord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Conclusion:  “You are not your own”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“You Are Not Your Own”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6:12-20)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9317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42672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Do Not Let The Body Rule the Spirit?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Pure things, clean of themselves, can defile, if one is brought under their power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6:12-13; Rom. 14:14; Titus 1:15)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Foods and bodies are purposed to serve the Lord, for support of eternal purposes.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One must not be under the mastery of food or body.  Both are temporal, set for destruction; A poor god (Phil. 3:19)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body, which has a pure-clean purpose, must not engage in sexual immorality.  That which is lawful for the body, moral conduct, must not be mastered by sexual immorality. (Heb. 13:4)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One’s body must not be one’s master.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“You Are Not Your Own”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6:12-20)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5385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8100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God has Purpose for our Bodies and Spirits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purpose is to serve and glorify the Lord, and to be joined in spirit with the Lord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6:13, 17)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purpose is empowered for success by God, who raised up Christ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6:14)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purpose is opposed by sexual immorality, from the beginning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6:15-17; Gen. 2:24)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body itself is opposed by sexual immorality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6:18)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Therefore, “Flee sexual immorality”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6:18)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“You Are Not Your Own”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6:12-20)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172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7338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“Your body is the temple of the Holy Spirit”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6:19-20)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This temple, the Christian’s body, is the dwelling place of God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3:16)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This temple belongs to God, purchased with a price (Acts 20:28)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“You are not your own”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“Therefore glorify God in your body and in your spirit, which are God’s”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“You Are Not Your Own”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6:12-20)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4852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4384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Conclusion</a:t>
            </a:r>
            <a:endParaRPr lang="en-US" altLang="en-US" u="sng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Ownership is the subject when it comes to my body and my spirit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Stomach serves the body, body serves the spirit, spirit serves the Lord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Conclusion:  “You are not your own”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“You Are Not Your Own”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6:12-20)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9046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2133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“You Are Not Your Own”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6:12-20)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June 2, 2019</a:t>
            </a:r>
          </a:p>
        </p:txBody>
      </p:sp>
    </p:spTree>
    <p:extLst>
      <p:ext uri="{BB962C8B-B14F-4D97-AF65-F5344CB8AC3E}">
        <p14:creationId xmlns:p14="http://schemas.microsoft.com/office/powerpoint/2010/main" val="32237700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8128</TotalTime>
  <Words>491</Words>
  <Application>Microsoft Office PowerPoint</Application>
  <PresentationFormat>Custom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Cor. 6.12-20 Your Are Not Your Own</dc:title>
  <dc:creator>Carl Lungstrum</dc:creator>
  <cp:lastModifiedBy>Carl</cp:lastModifiedBy>
  <cp:revision>662</cp:revision>
  <cp:lastPrinted>2019-06-02T22:26:15Z</cp:lastPrinted>
  <dcterms:created xsi:type="dcterms:W3CDTF">2012-03-18T20:35:27Z</dcterms:created>
  <dcterms:modified xsi:type="dcterms:W3CDTF">2020-01-18T19:35:27Z</dcterms:modified>
</cp:coreProperties>
</file>