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9" r:id="rId2"/>
    <p:sldId id="317" r:id="rId3"/>
    <p:sldId id="342" r:id="rId4"/>
    <p:sldId id="343" r:id="rId5"/>
    <p:sldId id="341" r:id="rId6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2" autoAdjust="0"/>
    <p:restoredTop sz="76015" autoAdjust="0"/>
  </p:normalViewPr>
  <p:slideViewPr>
    <p:cSldViewPr>
      <p:cViewPr varScale="1">
        <p:scale>
          <a:sx n="81" d="100"/>
          <a:sy n="81" d="100"/>
        </p:scale>
        <p:origin x="522" y="60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4/14/2019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86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26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75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15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56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xmlns="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19812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Joseph Shares God's Grace with His Brothers  (Acts 7:9-14)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April 14, 2019</a:t>
            </a:r>
          </a:p>
        </p:txBody>
      </p:sp>
    </p:spTree>
    <p:extLst>
      <p:ext uri="{BB962C8B-B14F-4D97-AF65-F5344CB8AC3E}">
        <p14:creationId xmlns:p14="http://schemas.microsoft.com/office/powerpoint/2010/main" val="42598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xmlns="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505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</a:t>
            </a:r>
            <a:r>
              <a:rPr lang="en-US" altLang="en-US" u="sng" dirty="0" smtClean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Joseph’s Troubles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ea typeface="MS Mincho" panose="020B0400000000000000" pitchFamily="49" charset="-128"/>
              </a:rPr>
              <a:t>His father’s favored son, coat of many colors.  Brothers hated him (Gen. 37:1-4)</a:t>
            </a: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ea typeface="MS Mincho" panose="020B0400000000000000" pitchFamily="49" charset="-128"/>
              </a:rPr>
              <a:t>Brothers threatened murder, then sold Joseph into slavery (Gen. 37:20-36)</a:t>
            </a: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ea typeface="MS Mincho" panose="020B0400000000000000" pitchFamily="49" charset="-128"/>
              </a:rPr>
              <a:t>Joseph was a slave in Egypt (Gen. 39)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ea typeface="MS Mincho" panose="020B0400000000000000" pitchFamily="49" charset="-128"/>
              </a:rPr>
              <a:t>Joseph was imprisoned (Gen. 39:20-23)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ea typeface="MS Mincho" panose="020B0400000000000000" pitchFamily="49" charset="-128"/>
              </a:rPr>
              <a:t>Joseph was delivered by God through all his troubles!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ea typeface="MS Mincho" panose="020B0400000000000000" pitchFamily="49" charset="-128"/>
              </a:rPr>
              <a:t>Joseph saw God’s grace in every circumstance and kept his faith and his integrity. </a:t>
            </a: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xmlns="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Joseph Shares God's Grace with His Brothers (Acts 7:9-14)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7872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xmlns="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362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</a:t>
            </a:r>
            <a:r>
              <a:rPr lang="en-US" altLang="en-US" u="sng" dirty="0" smtClean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. Joseph’s Grace to His brothers</a:t>
            </a:r>
            <a:endParaRPr lang="en-US" altLang="en-US" sz="800" dirty="0" smtClean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ea typeface="MS Mincho" panose="020B0400000000000000" pitchFamily="49" charset="-128"/>
              </a:rPr>
              <a:t>Joseph’s brothers had to face Joseph, now their ruler.  (Gen. 42-44)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ea typeface="MS Mincho" panose="020B0400000000000000" pitchFamily="49" charset="-128"/>
              </a:rPr>
              <a:t>Joseph preserved his brothers’ lives. (Gen. 45:1-7; 50:15-21)</a:t>
            </a: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This is grace! </a:t>
            </a:r>
            <a:r>
              <a:rPr lang="en-US" altLang="en-US" sz="1800" dirty="0" smtClean="0">
                <a:ea typeface="MS Mincho" panose="020B0400000000000000" pitchFamily="49" charset="-128"/>
              </a:rPr>
              <a:t>  “preserving and promoting eternal life for the undeserving.</a:t>
            </a:r>
          </a:p>
          <a:p>
            <a:pPr marL="0" indent="0">
              <a:buNone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xmlns="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Joseph Shares God's Grace with His Brothers (Acts 7:9-14)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3942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xmlns="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657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</a:t>
            </a:r>
            <a:r>
              <a:rPr lang="en-US" altLang="en-US" u="sng" dirty="0" smtClean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. We can know Grace when Life Meets God</a:t>
            </a:r>
            <a:endParaRPr lang="en-US" altLang="en-US" sz="800" dirty="0" smtClean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ea typeface="MS Mincho" panose="020B0400000000000000" pitchFamily="49" charset="-128"/>
              </a:rPr>
              <a:t>We, who are undeserving, are shown kindness by God (Eph. 2:1-10)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ea typeface="MS Mincho" panose="020B0400000000000000" pitchFamily="49" charset="-128"/>
              </a:rPr>
              <a:t>Regardless of our circumstances, government, community, work, marriage &amp; family, Christian family --- we have God’s grace (1</a:t>
            </a:r>
            <a:r>
              <a:rPr lang="en-US" altLang="en-US" sz="1800" baseline="30000" dirty="0" smtClean="0">
                <a:ea typeface="MS Mincho" panose="020B0400000000000000" pitchFamily="49" charset="-128"/>
              </a:rPr>
              <a:t>st</a:t>
            </a:r>
            <a:r>
              <a:rPr lang="en-US" altLang="en-US" sz="1800" dirty="0" smtClean="0">
                <a:ea typeface="MS Mincho" panose="020B0400000000000000" pitchFamily="49" charset="-128"/>
              </a:rPr>
              <a:t> Peter 2-3)</a:t>
            </a: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ea typeface="MS Mincho" panose="020B0400000000000000" pitchFamily="49" charset="-128"/>
              </a:rPr>
              <a:t>An opportunity of grace is found in every personal interaction.  We must always show God’s grace to every person, even strangers and enemies.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ea typeface="MS Mincho" panose="020B0400000000000000" pitchFamily="49" charset="-128"/>
              </a:rPr>
              <a:t>We will eventually face Jesus, the King.  For Him, it will be personal!</a:t>
            </a:r>
          </a:p>
          <a:p>
            <a:pPr marL="0" indent="0">
              <a:buNone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xmlns="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Joseph Shares God's Grace with His Brothers (Acts 7:9-14)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05019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xmlns="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19812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Joseph Shares God's Grace with His Brothers  (Acts 7:9-14)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April 14, 2019</a:t>
            </a:r>
          </a:p>
        </p:txBody>
      </p:sp>
    </p:spTree>
    <p:extLst>
      <p:ext uri="{BB962C8B-B14F-4D97-AF65-F5344CB8AC3E}">
        <p14:creationId xmlns:p14="http://schemas.microsoft.com/office/powerpoint/2010/main" val="321485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9663</TotalTime>
  <Words>337</Words>
  <Application>Microsoft Office PowerPoint</Application>
  <PresentationFormat>Custom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MS Mincho</vt:lpstr>
      <vt:lpstr>Andalus</vt:lpstr>
      <vt:lpstr>Arial</vt:lpstr>
      <vt:lpstr>Batang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Life Meets God...Joseph Shares God's Grace with His Brothers </dc:title>
  <dc:creator>Carl Lungstrum</dc:creator>
  <cp:lastModifiedBy>Carl</cp:lastModifiedBy>
  <cp:revision>762</cp:revision>
  <cp:lastPrinted>2019-04-14T14:46:10Z</cp:lastPrinted>
  <dcterms:created xsi:type="dcterms:W3CDTF">2012-03-18T20:35:27Z</dcterms:created>
  <dcterms:modified xsi:type="dcterms:W3CDTF">2019-04-14T14:47:02Z</dcterms:modified>
</cp:coreProperties>
</file>