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317" r:id="rId3"/>
    <p:sldId id="339" r:id="rId4"/>
    <p:sldId id="340" r:id="rId5"/>
    <p:sldId id="337" r:id="rId6"/>
    <p:sldId id="338" r:id="rId7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632" autoAdjust="0"/>
    <p:restoredTop sz="76015" autoAdjust="0"/>
  </p:normalViewPr>
  <p:slideViewPr>
    <p:cSldViewPr>
      <p:cViewPr varScale="1">
        <p:scale>
          <a:sx n="73" d="100"/>
          <a:sy n="73" d="100"/>
        </p:scale>
        <p:origin x="1206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1/18/2020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86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9263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617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0848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1970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9722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524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Getting Out of Sodom   (2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nd</a:t>
            </a:r>
            <a:r>
              <a:rPr lang="en-US" altLang="en-US" sz="3000" i="1" kern="0" dirty="0">
                <a:solidFill>
                  <a:schemeClr val="bg1"/>
                </a:solidFill>
              </a:rPr>
              <a:t> Peter 2:1-11)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April 7, 2019</a:t>
            </a:r>
          </a:p>
        </p:txBody>
      </p:sp>
    </p:spTree>
    <p:extLst>
      <p:ext uri="{BB962C8B-B14F-4D97-AF65-F5344CB8AC3E}">
        <p14:creationId xmlns:p14="http://schemas.microsoft.com/office/powerpoint/2010/main" val="425989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2895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The Problem in Sodom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Abraham’s righteousness –vs- Sodom’s depravity (Gen. 18:16-20; 19:1-9).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Evil parallel to Sodom in the Cities of Galilee in the days of Jesus (Matt. 11:20-24)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Evil parallel to Sodom in Jerusalem in the day of Jesus (Luke 17:32) “Remember Lot’s wife”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same evil is in Colorado Springs.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Getting Out of Sodom (2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nd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Peter 2:1-11 )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787264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352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The Evil are Reserved for Destruction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There is a point at which judgment, destruction is God’s only recourse (Gen. 18:21-33).  Abraham tried to fine tune the action point, “Suppose ten (righteous) people should be found there?”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destruction of the wicked is a reservation God will keep (Gen. 19:12-13). 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God’s history of judging evil:  angels, wicked people in Noah’s day, Sodom and Gomorrah (2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Pet. 2:4-6); the wicked of our day.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Getting Out of Sodom (2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nd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Peter 2:1-11 )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450916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3276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For What are We Set: Destruction or Delivery?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Delivery was available for Lot and his family (Gen. 19:14-25)  “Escape, escape, escape” 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Lot’s wife’s heart was still affixed to Sodom (Gen. 19:26; Col. 3:1-5)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Temptation </a:t>
            </a:r>
            <a:r>
              <a:rPr lang="en-US" altLang="en-US" sz="1800">
                <a:ea typeface="MS Mincho" panose="020B0400000000000000" pitchFamily="49" charset="-128"/>
              </a:rPr>
              <a:t>(Sodom) must </a:t>
            </a:r>
            <a:r>
              <a:rPr lang="en-US" altLang="en-US" sz="1800" dirty="0">
                <a:ea typeface="MS Mincho" panose="020B0400000000000000" pitchFamily="49" charset="-128"/>
              </a:rPr>
              <a:t>be resisted. Staying in sin sets one for destruction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10:12-13)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Delivery is radical, yet powerful (2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Peter 2:9-11)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Getting Out of Sodom (2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nd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Peter 2:1-11 )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664229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742950"/>
            <a:ext cx="6629400" cy="18288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Conclusion</a:t>
            </a:r>
            <a:endParaRPr lang="en-US" altLang="en-US" sz="800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Do not conform to the evil world around us.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Seek God’s deliverance, even if it requires moving away.</a:t>
            </a:r>
          </a:p>
          <a:p>
            <a:pPr marL="0" indent="0">
              <a:buNone/>
              <a:defRPr/>
            </a:pPr>
            <a:endParaRPr lang="en-US" altLang="en-US" sz="1500" dirty="0">
              <a:solidFill>
                <a:srgbClr val="C00000"/>
              </a:solidFill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Bible Basics…Where Life Meets God!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Getting Out of Sodom (2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nd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Peter 2:1-11 )</a:t>
              </a:r>
              <a:endParaRPr lang="en-US" altLang="en-US" sz="1000" i="1" kern="0" dirty="0">
                <a:solidFill>
                  <a:schemeClr val="bg1"/>
                </a:solidFill>
              </a:endParaRP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128873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8650" y="450276"/>
            <a:ext cx="5600700" cy="1816674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2019 Theme: 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“Bible Basics…</a:t>
            </a:r>
          </a:p>
          <a:p>
            <a:pPr marL="0" indent="0" algn="ctr" eaLnBrk="1" hangingPunct="1">
              <a:buNone/>
            </a:pPr>
            <a:r>
              <a:rPr lang="en-US" altLang="en-US" sz="33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Where Life Meets God”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2495550"/>
            <a:ext cx="4800600" cy="15240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Getting Out of Sodom   (2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nd</a:t>
            </a:r>
            <a:r>
              <a:rPr lang="en-US" altLang="en-US" sz="3000" i="1" kern="0" dirty="0">
                <a:solidFill>
                  <a:schemeClr val="bg1"/>
                </a:solidFill>
              </a:rPr>
              <a:t> Peter 2:1-11)</a:t>
            </a: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April 7, 2019</a:t>
            </a:r>
          </a:p>
        </p:txBody>
      </p:sp>
    </p:spTree>
    <p:extLst>
      <p:ext uri="{BB962C8B-B14F-4D97-AF65-F5344CB8AC3E}">
        <p14:creationId xmlns:p14="http://schemas.microsoft.com/office/powerpoint/2010/main" val="280251686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9637</TotalTime>
  <Words>385</Words>
  <Application>Microsoft Office PowerPoint</Application>
  <PresentationFormat>Custom</PresentationFormat>
  <Paragraphs>47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Andalus</vt:lpstr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Life Meets God...Getting Out of Sodom</dc:title>
  <dc:creator>Carl Lungstrum</dc:creator>
  <cp:lastModifiedBy>Carl</cp:lastModifiedBy>
  <cp:revision>756</cp:revision>
  <cp:lastPrinted>2019-04-07T14:42:25Z</cp:lastPrinted>
  <dcterms:created xsi:type="dcterms:W3CDTF">2012-03-18T20:35:27Z</dcterms:created>
  <dcterms:modified xsi:type="dcterms:W3CDTF">2020-01-18T19:33:38Z</dcterms:modified>
</cp:coreProperties>
</file>