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9" r:id="rId2"/>
    <p:sldId id="317" r:id="rId3"/>
    <p:sldId id="332" r:id="rId4"/>
    <p:sldId id="333" r:id="rId5"/>
    <p:sldId id="331" r:id="rId6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50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0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816674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Abraham's Flesh Did Not Supplement God's Promise (Genesis 15)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March 24, 2019</a:t>
            </a:r>
          </a:p>
        </p:txBody>
      </p:sp>
    </p:spTree>
    <p:extLst>
      <p:ext uri="{BB962C8B-B14F-4D97-AF65-F5344CB8AC3E}">
        <p14:creationId xmlns:p14="http://schemas.microsoft.com/office/powerpoint/2010/main" val="42598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971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Abraham Meant Well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Abraham suggested God’s promise of an heir could be satisfied by a servant’s offspring.  (Gen. 15:1-3)</a:t>
            </a:r>
            <a:endParaRPr lang="en-US" altLang="en-US" sz="15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God’s response was “one who will come from your own body shall be your heir” (Gen. 15:4-5).  God basically said, “I don’t need your ideas to supplement My plan”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Abraham “believed in the Lord, and He accounted it to him for righteousness.” (Gen. 15:6)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Abraham’s Flesh Did Not Supplement God’s Promise (Gen. 15)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87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4114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Abraham Could not Supplement God’s Plan with his flesh.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Abraham could not micro-manage an everlasting plan.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Family (500 years)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Land (500 years)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Seed-The Christ (2000 years)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All Families of the earth – till Christ returns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Too many contingencies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solidFill>
                  <a:srgbClr val="FF0000"/>
                </a:solidFill>
                <a:ea typeface="MS Mincho" panose="020B0400000000000000" pitchFamily="49" charset="-128"/>
              </a:rPr>
              <a:t>Nations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600" dirty="0">
                <a:solidFill>
                  <a:srgbClr val="FF0000"/>
                </a:solidFill>
                <a:ea typeface="MS Mincho" panose="020B0400000000000000" pitchFamily="49" charset="-128"/>
              </a:rPr>
              <a:t>Sins, even Abraham’s, much less hundreds of years of descendants (Not an excuse to sin, a reality)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900" dirty="0">
                <a:ea typeface="MS Mincho" panose="020B0400000000000000" pitchFamily="49" charset="-128"/>
              </a:rPr>
              <a:t>Abraham could not glory in his flesh (Rom. 4:1-4)</a:t>
            </a:r>
          </a:p>
          <a:p>
            <a:pPr marL="342891" lvl="1" indent="0">
              <a:buNone/>
              <a:defRPr/>
            </a:pPr>
            <a:endParaRPr lang="en-US" altLang="en-US" sz="15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Abraham’s Flesh Did Not Supplement God’s Promise (Gen. 15)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19412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4191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Abraham Believed God – in the Divine Promise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Not produced by Abraham’s flesh</a:t>
            </a:r>
            <a:endParaRPr lang="en-US" altLang="en-US" sz="15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Not undone by Abraham’s sins (Gen. 16 – Hagar; Rom. 4:5-8)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God’s Promise was participated in by Abraham (Gen. 15:7-17; 17:1ff)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500" dirty="0">
                <a:solidFill>
                  <a:srgbClr val="C00000"/>
                </a:solidFill>
                <a:ea typeface="MS Mincho" panose="020B0400000000000000" pitchFamily="49" charset="-128"/>
              </a:rPr>
              <a:t>Entered Covenant – agreement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500" dirty="0">
                <a:solidFill>
                  <a:srgbClr val="C00000"/>
                </a:solidFill>
                <a:ea typeface="MS Mincho" panose="020B0400000000000000" pitchFamily="49" charset="-128"/>
              </a:rPr>
              <a:t>Walked before God blameless – humbly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500" dirty="0">
                <a:solidFill>
                  <a:srgbClr val="C00000"/>
                </a:solidFill>
                <a:ea typeface="MS Mincho" panose="020B0400000000000000" pitchFamily="49" charset="-128"/>
              </a:rPr>
              <a:t>Practiced circumcision – a sign of the covenant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500" dirty="0">
                <a:solidFill>
                  <a:srgbClr val="C00000"/>
                </a:solidFill>
                <a:ea typeface="MS Mincho" panose="020B0400000000000000" pitchFamily="49" charset="-128"/>
              </a:rPr>
              <a:t>Trusted justification (salvation) which came through God’s Plan – Christ!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500" dirty="0">
                <a:solidFill>
                  <a:srgbClr val="C00000"/>
                </a:solidFill>
                <a:ea typeface="MS Mincho" panose="020B0400000000000000" pitchFamily="49" charset="-128"/>
              </a:rPr>
              <a:t>Enjoyed the Reward (Gen. 15:1ff; Gal. 3:28-29)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Abraham’s Flesh Did Not Supplement God’s Promise (Gen. 15)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6311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816674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Abraham's Flesh Did Not Supplement God's Promise (Genesis 15)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March 24, 2019</a:t>
            </a:r>
          </a:p>
        </p:txBody>
      </p:sp>
    </p:spTree>
    <p:extLst>
      <p:ext uri="{BB962C8B-B14F-4D97-AF65-F5344CB8AC3E}">
        <p14:creationId xmlns:p14="http://schemas.microsoft.com/office/powerpoint/2010/main" val="24030608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9408</TotalTime>
  <Words>373</Words>
  <Application>Microsoft Office PowerPoint</Application>
  <PresentationFormat>Custom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Life Meets God...Abraham’s Flesh did not supplement God's Promise</dc:title>
  <dc:creator>Carl Lungstrum</dc:creator>
  <cp:lastModifiedBy>Carl</cp:lastModifiedBy>
  <cp:revision>730</cp:revision>
  <cp:lastPrinted>2019-03-24T14:50:44Z</cp:lastPrinted>
  <dcterms:created xsi:type="dcterms:W3CDTF">2012-03-18T20:35:27Z</dcterms:created>
  <dcterms:modified xsi:type="dcterms:W3CDTF">2020-01-18T19:32:48Z</dcterms:modified>
</cp:coreProperties>
</file>