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9" r:id="rId2"/>
    <p:sldId id="317" r:id="rId3"/>
    <p:sldId id="322" r:id="rId4"/>
    <p:sldId id="323" r:id="rId5"/>
    <p:sldId id="321" r:id="rId6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2" autoAdjust="0"/>
    <p:restoredTop sz="76015" autoAdjust="0"/>
  </p:normalViewPr>
  <p:slideViewPr>
    <p:cSldViewPr>
      <p:cViewPr varScale="1">
        <p:scale>
          <a:sx n="72" d="100"/>
          <a:sy n="72" d="100"/>
        </p:scale>
        <p:origin x="1470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2/24/2019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86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26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39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20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37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495550"/>
            <a:ext cx="4800600" cy="20574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Where is the Love in God's Judgment?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(Genesis 6-8)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February 24, 2019</a:t>
            </a:r>
          </a:p>
        </p:txBody>
      </p:sp>
    </p:spTree>
    <p:extLst>
      <p:ext uri="{BB962C8B-B14F-4D97-AF65-F5344CB8AC3E}">
        <p14:creationId xmlns:p14="http://schemas.microsoft.com/office/powerpoint/2010/main" val="425989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4384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1. God Judged the Wicked with a Flood</a:t>
            </a:r>
          </a:p>
          <a:p>
            <a:pPr marL="457200" indent="-457200" algn="ctr">
              <a:buNone/>
              <a:defRPr/>
            </a:pP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verdict:  “the world is corrupt” (Gen. 6:1-13)</a:t>
            </a:r>
            <a:endParaRPr lang="en-US" altLang="en-US" sz="1500" dirty="0">
              <a:solidFill>
                <a:srgbClr val="C00000"/>
              </a:solidFill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sentence:  “I will destroy them with the earth” (Gen. 6:13; 7:4)</a:t>
            </a:r>
            <a:endParaRPr lang="en-US" altLang="en-US" sz="1800" dirty="0">
              <a:solidFill>
                <a:srgbClr val="C00000"/>
              </a:solidFill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judgment: “All in whose nostrils was the breath of the spirit of life, all that was on the dry land, died.” (Gen. 7:22)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Where is the Love in God's Judgment? (Genesis 6-8)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7872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6670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2. Where is the Divine Love When…</a:t>
            </a:r>
          </a:p>
          <a:p>
            <a:pPr marL="457200" indent="-457200" algn="ctr">
              <a:buNone/>
              <a:defRPr/>
            </a:pP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When Divinity frowns? (Gen. 6:6; John 2:13-16)</a:t>
            </a:r>
            <a:endParaRPr lang="en-US" altLang="en-US" sz="1500" dirty="0">
              <a:solidFill>
                <a:srgbClr val="C00000"/>
              </a:solidFill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When God uses a flood, fire and brimstone? (Gen. 19; 2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1800" dirty="0">
                <a:ea typeface="MS Mincho" panose="020B0400000000000000" pitchFamily="49" charset="-128"/>
              </a:rPr>
              <a:t> Thess. 1:7-9; Rev. 21:8; 2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1800" dirty="0">
                <a:ea typeface="MS Mincho" panose="020B0400000000000000" pitchFamily="49" charset="-128"/>
              </a:rPr>
              <a:t> Peter 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It is not pleasure to God to punish the wicked (Ezek. 18:23; Matt. 18:6).  Righteous indignation is not pleasurable (Heb. 12:5-11)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Where is the Love in God's Judgment? (Genesis 6-8)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85697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3352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3. There is Divine Love in Judgment</a:t>
            </a:r>
          </a:p>
          <a:p>
            <a:pPr marL="457200" indent="-457200" algn="ctr">
              <a:buNone/>
              <a:defRPr/>
            </a:pP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Love is in God’s blessings (1656 years before the flood – Gen. 5)</a:t>
            </a:r>
            <a:endParaRPr lang="en-US" altLang="en-US" sz="1500" dirty="0">
              <a:solidFill>
                <a:srgbClr val="C00000"/>
              </a:solidFill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Love is in the warnings of judgment (2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1800" dirty="0">
                <a:ea typeface="MS Mincho" panose="020B0400000000000000" pitchFamily="49" charset="-128"/>
              </a:rPr>
              <a:t> Pet. 2:5)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Love is in the longsuffering of God (2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1800" dirty="0">
                <a:ea typeface="MS Mincho" panose="020B0400000000000000" pitchFamily="49" charset="-128"/>
              </a:rPr>
              <a:t> Pet. 3:9)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Love is in God’s righteousness and disapproval of evil.  It is life! (John 1:4; 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John 5:11-13)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Love is in the deliverance of the righteous (2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1800" dirty="0">
                <a:ea typeface="MS Mincho" panose="020B0400000000000000" pitchFamily="49" charset="-128"/>
              </a:rPr>
              <a:t> Pet. 2:4-11; Matt. 18:6). 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Where is the Love in God's Judgment? (Genesis 6-8)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85174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495550"/>
            <a:ext cx="4800600" cy="20574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Where is the Love in God's Judgment?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(Genesis 6-8)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February 24, 2019</a:t>
            </a:r>
          </a:p>
        </p:txBody>
      </p:sp>
    </p:spTree>
    <p:extLst>
      <p:ext uri="{BB962C8B-B14F-4D97-AF65-F5344CB8AC3E}">
        <p14:creationId xmlns:p14="http://schemas.microsoft.com/office/powerpoint/2010/main" val="35692083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9325</TotalTime>
  <Words>363</Words>
  <Application>Microsoft Office PowerPoint</Application>
  <PresentationFormat>Custom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Andalus</vt:lpstr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Life Meets God...Where is the Love in God's Judgment</dc:title>
  <dc:creator>Carl Lungstrum</dc:creator>
  <cp:lastModifiedBy>Carl Lungstrum</cp:lastModifiedBy>
  <cp:revision>703</cp:revision>
  <cp:lastPrinted>2019-02-24T15:45:25Z</cp:lastPrinted>
  <dcterms:created xsi:type="dcterms:W3CDTF">2012-03-18T20:35:27Z</dcterms:created>
  <dcterms:modified xsi:type="dcterms:W3CDTF">2019-02-24T15:46:54Z</dcterms:modified>
</cp:coreProperties>
</file>