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8" r:id="rId2"/>
    <p:sldId id="303" r:id="rId3"/>
    <p:sldId id="309" r:id="rId4"/>
    <p:sldId id="310" r:id="rId5"/>
    <p:sldId id="307" r:id="rId6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6" autoAdjust="0"/>
    <p:restoredTop sz="76015" autoAdjust="0"/>
  </p:normalViewPr>
  <p:slideViewPr>
    <p:cSldViewPr>
      <p:cViewPr varScale="1">
        <p:scale>
          <a:sx n="72" d="100"/>
          <a:sy n="72" d="100"/>
        </p:scale>
        <p:origin x="1470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2/17/2019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9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81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11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95350"/>
            <a:ext cx="4800600" cy="2667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Wisdom of Men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Versus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Cross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1:18—2:5)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February 17, 2019</a:t>
            </a:r>
          </a:p>
        </p:txBody>
      </p:sp>
    </p:spTree>
    <p:extLst>
      <p:ext uri="{BB962C8B-B14F-4D97-AF65-F5344CB8AC3E}">
        <p14:creationId xmlns:p14="http://schemas.microsoft.com/office/powerpoint/2010/main" val="291456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4343399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No Flesh Should Glory in God’s presence</a:t>
            </a: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cannot boast of the one who baptized us: i.e. Paul, Apollos, Cephas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It makes the cross of Christ of no effect.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It causes divisions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 did not cater to man’s flesh in His method of saving the sinner.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God wants man to trust Him, not man’s own method (Isa. 29:11-14) “I will destroy the wisdom of the wise…”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Man’s flesh will not save him any more than Egypt saved itself (Isa. 19:11-15) “Where is the wise?...”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God chose things which are “foolish, weak, base”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Wisdom of Men versus The Cross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1:18—2:5)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15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4343399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God Chose the Cross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The cross is a shock factor.  Death (weakness) and defeat give us life and victory.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The cross gives us a sacrifice, a lamb, which God accepts. (John 1:29; 1</a:t>
            </a:r>
            <a:r>
              <a:rPr lang="en-US" sz="1800" baseline="30000" dirty="0"/>
              <a:t>st</a:t>
            </a:r>
            <a:r>
              <a:rPr lang="en-US" sz="1800" dirty="0"/>
              <a:t> Pet. 2:24).  His death takes the part of our death (Rom. 6:23)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The cross extinguishes our pride and bears our shame. (Rom. 15:3)  Not edifices, intellectual sophistication-universities, and even military dominance. God’s people are standing by Christ, as he bears our shame at the cross.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The Cross gives us hope against all foes.  Even though God’s Son died on the cross, He rose on the third day, and a few days later ascended to Heaven, where he ever lives and he rules on God’s throne. (1st Cor. 15:1-4)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Wisdom of Men versus The Cross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1:18—2:5)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26943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19050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Our Faith should stand in the Cross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“Jesus Christ and Him crucified”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This demonstrates the Spirit and Power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“That your faith should not stand in the wisdom of men but in the power of God”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Wisdom of Men versus The Cross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1:18—2:5)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45513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95350"/>
            <a:ext cx="4800600" cy="2667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Wisdom of Men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Versus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Cross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1:18—2:5)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February 17, 2019</a:t>
            </a:r>
          </a:p>
        </p:txBody>
      </p:sp>
    </p:spTree>
    <p:extLst>
      <p:ext uri="{BB962C8B-B14F-4D97-AF65-F5344CB8AC3E}">
        <p14:creationId xmlns:p14="http://schemas.microsoft.com/office/powerpoint/2010/main" val="13288657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7894</TotalTime>
  <Words>391</Words>
  <Application>Microsoft Office PowerPoint</Application>
  <PresentationFormat>Custom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God Pushes the Reset Button in Our Lives</dc:title>
  <dc:creator>Carl Lungstrum</dc:creator>
  <cp:lastModifiedBy>Carl Lungstrum</cp:lastModifiedBy>
  <cp:revision>597</cp:revision>
  <cp:lastPrinted>2019-01-06T22:38:11Z</cp:lastPrinted>
  <dcterms:created xsi:type="dcterms:W3CDTF">2012-03-18T20:35:27Z</dcterms:created>
  <dcterms:modified xsi:type="dcterms:W3CDTF">2019-02-17T22:43:57Z</dcterms:modified>
</cp:coreProperties>
</file>