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8" r:id="rId2"/>
    <p:sldId id="317" r:id="rId3"/>
    <p:sldId id="318" r:id="rId4"/>
    <p:sldId id="319" r:id="rId5"/>
    <p:sldId id="321" r:id="rId6"/>
    <p:sldId id="320" r:id="rId7"/>
    <p:sldId id="322" r:id="rId8"/>
    <p:sldId id="316" r:id="rId9"/>
  </p:sldIdLst>
  <p:sldSz cx="6858000" cy="5143500"/>
  <p:notesSz cx="7102475" cy="9388475"/>
  <p:defaultTextStyle>
    <a:defPPr>
      <a:defRPr lang="en-US"/>
    </a:defPPr>
    <a:lvl1pPr algn="l" rtl="0" fontAlgn="base">
      <a:spcBef>
        <a:spcPct val="2000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2000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2000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2000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2000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3366"/>
    <a:srgbClr val="000066"/>
    <a:srgbClr val="0000CC"/>
    <a:srgbClr val="009999"/>
    <a:srgbClr val="006699"/>
    <a:srgbClr val="9900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32" autoAdjust="0"/>
    <p:restoredTop sz="76015" autoAdjust="0"/>
  </p:normalViewPr>
  <p:slideViewPr>
    <p:cSldViewPr>
      <p:cViewPr varScale="1">
        <p:scale>
          <a:sx n="72" d="100"/>
          <a:sy n="72" d="100"/>
        </p:scale>
        <p:origin x="1470" y="66"/>
      </p:cViewPr>
      <p:guideLst>
        <p:guide orient="horz" pos="2160"/>
        <p:guide pos="216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1"/>
            <a:ext cx="3077103" cy="469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5" tIns="47112" rIns="94225" bIns="47112" numCol="1" anchor="t" anchorCtr="0" compatLnSpc="1">
            <a:prstTxWarp prst="textNoShape">
              <a:avLst/>
            </a:prstTxWarp>
          </a:bodyPr>
          <a:lstStyle>
            <a:lvl1pPr defTabSz="941586" eaLnBrk="0" hangingPunct="0">
              <a:spcBef>
                <a:spcPct val="0"/>
              </a:spcBef>
              <a:defRPr sz="1200"/>
            </a:lvl1pPr>
          </a:lstStyle>
          <a:p>
            <a:endParaRPr lang="en-US" altLang="en-US"/>
          </a:p>
        </p:txBody>
      </p:sp>
      <p:sp>
        <p:nvSpPr>
          <p:cNvPr id="44035" name="Rectangle 3"/>
          <p:cNvSpPr>
            <a:spLocks noGrp="1" noChangeArrowheads="1"/>
          </p:cNvSpPr>
          <p:nvPr>
            <p:ph type="dt" sz="quarter" idx="1"/>
          </p:nvPr>
        </p:nvSpPr>
        <p:spPr bwMode="auto">
          <a:xfrm>
            <a:off x="4023782" y="1"/>
            <a:ext cx="3077103" cy="469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5" tIns="47112" rIns="94225" bIns="47112" numCol="1" anchor="t" anchorCtr="0" compatLnSpc="1">
            <a:prstTxWarp prst="textNoShape">
              <a:avLst/>
            </a:prstTxWarp>
          </a:bodyPr>
          <a:lstStyle>
            <a:lvl1pPr algn="r" defTabSz="941586" eaLnBrk="0" hangingPunct="0">
              <a:spcBef>
                <a:spcPct val="0"/>
              </a:spcBef>
              <a:defRPr sz="1200"/>
            </a:lvl1pPr>
          </a:lstStyle>
          <a:p>
            <a:fld id="{EF61BAE8-95F3-4232-B85D-A7FCB0A68E4D}" type="datetimeFigureOut">
              <a:rPr lang="en-US" altLang="en-US"/>
              <a:pPr/>
              <a:t>1/13/2019</a:t>
            </a:fld>
            <a:endParaRPr lang="en-US" altLang="en-US"/>
          </a:p>
        </p:txBody>
      </p:sp>
      <p:sp>
        <p:nvSpPr>
          <p:cNvPr id="44036" name="Rectangle 4"/>
          <p:cNvSpPr>
            <a:spLocks noGrp="1" noChangeArrowheads="1"/>
          </p:cNvSpPr>
          <p:nvPr>
            <p:ph type="ftr" sz="quarter" idx="2"/>
          </p:nvPr>
        </p:nvSpPr>
        <p:spPr bwMode="auto">
          <a:xfrm>
            <a:off x="0" y="8917780"/>
            <a:ext cx="3077103" cy="469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5" tIns="47112" rIns="94225" bIns="47112" numCol="1" anchor="b" anchorCtr="0" compatLnSpc="1">
            <a:prstTxWarp prst="textNoShape">
              <a:avLst/>
            </a:prstTxWarp>
          </a:bodyPr>
          <a:lstStyle>
            <a:lvl1pPr defTabSz="941586" eaLnBrk="0" hangingPunct="0">
              <a:spcBef>
                <a:spcPct val="0"/>
              </a:spcBef>
              <a:defRPr sz="1200"/>
            </a:lvl1pPr>
          </a:lstStyle>
          <a:p>
            <a:endParaRPr lang="en-US" altLang="en-US"/>
          </a:p>
        </p:txBody>
      </p:sp>
      <p:sp>
        <p:nvSpPr>
          <p:cNvPr id="44037" name="Rectangle 5"/>
          <p:cNvSpPr>
            <a:spLocks noGrp="1" noChangeArrowheads="1"/>
          </p:cNvSpPr>
          <p:nvPr>
            <p:ph type="sldNum" sz="quarter" idx="3"/>
          </p:nvPr>
        </p:nvSpPr>
        <p:spPr bwMode="auto">
          <a:xfrm>
            <a:off x="4023782" y="8917780"/>
            <a:ext cx="3077103" cy="469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5" tIns="47112" rIns="94225" bIns="47112" numCol="1" anchor="b" anchorCtr="0" compatLnSpc="1">
            <a:prstTxWarp prst="textNoShape">
              <a:avLst/>
            </a:prstTxWarp>
          </a:bodyPr>
          <a:lstStyle>
            <a:lvl1pPr algn="r" defTabSz="941586" eaLnBrk="0" hangingPunct="0">
              <a:spcBef>
                <a:spcPct val="0"/>
              </a:spcBef>
              <a:defRPr sz="1200"/>
            </a:lvl1pPr>
          </a:lstStyle>
          <a:p>
            <a:fld id="{137FF456-0FB9-416B-917B-E7F18AACB695}" type="slidenum">
              <a:rPr lang="en-US" altLang="en-US"/>
              <a:pPr/>
              <a:t>‹#›</a:t>
            </a:fld>
            <a:endParaRPr lang="en-US" altLang="en-US"/>
          </a:p>
        </p:txBody>
      </p:sp>
    </p:spTree>
    <p:extLst>
      <p:ext uri="{BB962C8B-B14F-4D97-AF65-F5344CB8AC3E}">
        <p14:creationId xmlns:p14="http://schemas.microsoft.com/office/powerpoint/2010/main" val="3630510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70696"/>
          </a:xfrm>
          <a:prstGeom prst="rect">
            <a:avLst/>
          </a:prstGeom>
        </p:spPr>
        <p:txBody>
          <a:bodyPr vert="horz" lIns="91614" tIns="45807" rIns="91614" bIns="45807" rtlCol="0"/>
          <a:lstStyle>
            <a:lvl1pPr algn="l">
              <a:defRPr sz="1200"/>
            </a:lvl1pPr>
          </a:lstStyle>
          <a:p>
            <a:endParaRPr lang="en-US"/>
          </a:p>
        </p:txBody>
      </p:sp>
      <p:sp>
        <p:nvSpPr>
          <p:cNvPr id="3" name="Date Placeholder 2"/>
          <p:cNvSpPr>
            <a:spLocks noGrp="1"/>
          </p:cNvSpPr>
          <p:nvPr>
            <p:ph type="dt" idx="1"/>
          </p:nvPr>
        </p:nvSpPr>
        <p:spPr>
          <a:xfrm>
            <a:off x="4023782" y="0"/>
            <a:ext cx="3077103" cy="470696"/>
          </a:xfrm>
          <a:prstGeom prst="rect">
            <a:avLst/>
          </a:prstGeom>
        </p:spPr>
        <p:txBody>
          <a:bodyPr vert="horz" lIns="91614" tIns="45807" rIns="91614" bIns="45807" rtlCol="0"/>
          <a:lstStyle>
            <a:lvl1pPr algn="r">
              <a:defRPr sz="1200"/>
            </a:lvl1pPr>
          </a:lstStyle>
          <a:p>
            <a:fld id="{B67D9122-F63E-4EF3-A539-3BF8022F1854}" type="datetimeFigureOut">
              <a:rPr lang="en-US" smtClean="0"/>
              <a:t>1/13/2019</a:t>
            </a:fld>
            <a:endParaRPr lang="en-US"/>
          </a:p>
        </p:txBody>
      </p:sp>
      <p:sp>
        <p:nvSpPr>
          <p:cNvPr id="4" name="Slide Image Placeholder 3"/>
          <p:cNvSpPr>
            <a:spLocks noGrp="1" noRot="1" noChangeAspect="1"/>
          </p:cNvSpPr>
          <p:nvPr>
            <p:ph type="sldImg" idx="2"/>
          </p:nvPr>
        </p:nvSpPr>
        <p:spPr>
          <a:xfrm>
            <a:off x="1438275" y="1173163"/>
            <a:ext cx="4225925" cy="3170237"/>
          </a:xfrm>
          <a:prstGeom prst="rect">
            <a:avLst/>
          </a:prstGeom>
          <a:noFill/>
          <a:ln w="12700">
            <a:solidFill>
              <a:prstClr val="black"/>
            </a:solidFill>
          </a:ln>
        </p:spPr>
        <p:txBody>
          <a:bodyPr vert="horz" lIns="91614" tIns="45807" rIns="91614" bIns="45807" rtlCol="0" anchor="ctr"/>
          <a:lstStyle/>
          <a:p>
            <a:endParaRPr lang="en-US"/>
          </a:p>
        </p:txBody>
      </p:sp>
      <p:sp>
        <p:nvSpPr>
          <p:cNvPr id="5" name="Notes Placeholder 4"/>
          <p:cNvSpPr>
            <a:spLocks noGrp="1"/>
          </p:cNvSpPr>
          <p:nvPr>
            <p:ph type="body" sz="quarter" idx="3"/>
          </p:nvPr>
        </p:nvSpPr>
        <p:spPr>
          <a:xfrm>
            <a:off x="709611" y="4517727"/>
            <a:ext cx="5683253" cy="3697189"/>
          </a:xfrm>
          <a:prstGeom prst="rect">
            <a:avLst/>
          </a:prstGeom>
        </p:spPr>
        <p:txBody>
          <a:bodyPr vert="horz" lIns="91614" tIns="45807" rIns="91614" bIns="458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779"/>
            <a:ext cx="3077103" cy="470696"/>
          </a:xfrm>
          <a:prstGeom prst="rect">
            <a:avLst/>
          </a:prstGeom>
        </p:spPr>
        <p:txBody>
          <a:bodyPr vert="horz" lIns="91614" tIns="45807" rIns="91614" bIns="45807"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779"/>
            <a:ext cx="3077103" cy="470696"/>
          </a:xfrm>
          <a:prstGeom prst="rect">
            <a:avLst/>
          </a:prstGeom>
        </p:spPr>
        <p:txBody>
          <a:bodyPr vert="horz" lIns="91614" tIns="45807" rIns="91614" bIns="45807" rtlCol="0" anchor="b"/>
          <a:lstStyle>
            <a:lvl1pPr algn="r">
              <a:defRPr sz="1200"/>
            </a:lvl1pPr>
          </a:lstStyle>
          <a:p>
            <a:fld id="{FE5F192D-C401-4971-BCD2-FEFF21EAE610}" type="slidenum">
              <a:rPr lang="en-US" smtClean="0"/>
              <a:t>‹#›</a:t>
            </a:fld>
            <a:endParaRPr lang="en-US"/>
          </a:p>
        </p:txBody>
      </p:sp>
    </p:spTree>
    <p:extLst>
      <p:ext uri="{BB962C8B-B14F-4D97-AF65-F5344CB8AC3E}">
        <p14:creationId xmlns:p14="http://schemas.microsoft.com/office/powerpoint/2010/main" val="3834848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5F192D-C401-4971-BCD2-FEFF21EAE610}" type="slidenum">
              <a:rPr lang="en-US" smtClean="0"/>
              <a:t>1</a:t>
            </a:fld>
            <a:endParaRPr lang="en-US"/>
          </a:p>
        </p:txBody>
      </p:sp>
    </p:spTree>
    <p:extLst>
      <p:ext uri="{BB962C8B-B14F-4D97-AF65-F5344CB8AC3E}">
        <p14:creationId xmlns:p14="http://schemas.microsoft.com/office/powerpoint/2010/main" val="283910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5F192D-C401-4971-BCD2-FEFF21EAE610}" type="slidenum">
              <a:rPr lang="en-US" smtClean="0"/>
              <a:t>2</a:t>
            </a:fld>
            <a:endParaRPr lang="en-US"/>
          </a:p>
        </p:txBody>
      </p:sp>
    </p:spTree>
    <p:extLst>
      <p:ext uri="{BB962C8B-B14F-4D97-AF65-F5344CB8AC3E}">
        <p14:creationId xmlns:p14="http://schemas.microsoft.com/office/powerpoint/2010/main" val="3214926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5F192D-C401-4971-BCD2-FEFF21EAE610}" type="slidenum">
              <a:rPr lang="en-US" smtClean="0"/>
              <a:t>3</a:t>
            </a:fld>
            <a:endParaRPr lang="en-US"/>
          </a:p>
        </p:txBody>
      </p:sp>
    </p:spTree>
    <p:extLst>
      <p:ext uri="{BB962C8B-B14F-4D97-AF65-F5344CB8AC3E}">
        <p14:creationId xmlns:p14="http://schemas.microsoft.com/office/powerpoint/2010/main" val="18093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5F192D-C401-4971-BCD2-FEFF21EAE610}" type="slidenum">
              <a:rPr lang="en-US" smtClean="0"/>
              <a:t>4</a:t>
            </a:fld>
            <a:endParaRPr lang="en-US"/>
          </a:p>
        </p:txBody>
      </p:sp>
    </p:spTree>
    <p:extLst>
      <p:ext uri="{BB962C8B-B14F-4D97-AF65-F5344CB8AC3E}">
        <p14:creationId xmlns:p14="http://schemas.microsoft.com/office/powerpoint/2010/main" val="4147663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5F192D-C401-4971-BCD2-FEFF21EAE610}" type="slidenum">
              <a:rPr lang="en-US" smtClean="0"/>
              <a:t>5</a:t>
            </a:fld>
            <a:endParaRPr lang="en-US"/>
          </a:p>
        </p:txBody>
      </p:sp>
    </p:spTree>
    <p:extLst>
      <p:ext uri="{BB962C8B-B14F-4D97-AF65-F5344CB8AC3E}">
        <p14:creationId xmlns:p14="http://schemas.microsoft.com/office/powerpoint/2010/main" val="734170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5F192D-C401-4971-BCD2-FEFF21EAE610}" type="slidenum">
              <a:rPr lang="en-US" smtClean="0"/>
              <a:t>6</a:t>
            </a:fld>
            <a:endParaRPr lang="en-US"/>
          </a:p>
        </p:txBody>
      </p:sp>
    </p:spTree>
    <p:extLst>
      <p:ext uri="{BB962C8B-B14F-4D97-AF65-F5344CB8AC3E}">
        <p14:creationId xmlns:p14="http://schemas.microsoft.com/office/powerpoint/2010/main" val="2584886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5F192D-C401-4971-BCD2-FEFF21EAE610}" type="slidenum">
              <a:rPr lang="en-US" smtClean="0"/>
              <a:t>7</a:t>
            </a:fld>
            <a:endParaRPr lang="en-US"/>
          </a:p>
        </p:txBody>
      </p:sp>
    </p:spTree>
    <p:extLst>
      <p:ext uri="{BB962C8B-B14F-4D97-AF65-F5344CB8AC3E}">
        <p14:creationId xmlns:p14="http://schemas.microsoft.com/office/powerpoint/2010/main" val="3189299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5F192D-C401-4971-BCD2-FEFF21EAE610}" type="slidenum">
              <a:rPr lang="en-US" smtClean="0"/>
              <a:t>8</a:t>
            </a:fld>
            <a:endParaRPr lang="en-US"/>
          </a:p>
        </p:txBody>
      </p:sp>
    </p:spTree>
    <p:extLst>
      <p:ext uri="{BB962C8B-B14F-4D97-AF65-F5344CB8AC3E}">
        <p14:creationId xmlns:p14="http://schemas.microsoft.com/office/powerpoint/2010/main" val="326003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7"/>
            <a:ext cx="5829300" cy="1102519"/>
          </a:xfrm>
        </p:spPr>
        <p:txBody>
          <a:bodyPr/>
          <a:lstStyle/>
          <a:p>
            <a:r>
              <a:rPr lang="en-US"/>
              <a:t>Click to edit Master title style</a:t>
            </a:r>
          </a:p>
        </p:txBody>
      </p:sp>
      <p:sp>
        <p:nvSpPr>
          <p:cNvPr id="3" name="Subtitle 2"/>
          <p:cNvSpPr>
            <a:spLocks noGrp="1"/>
          </p:cNvSpPr>
          <p:nvPr>
            <p:ph type="subTitle" idx="1"/>
          </p:nvPr>
        </p:nvSpPr>
        <p:spPr>
          <a:xfrm>
            <a:off x="1028700" y="2914650"/>
            <a:ext cx="4800600" cy="131445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6CB268-7D37-4532-8E3A-41E71147C04A}" type="slidenum">
              <a:rPr lang="en-US" altLang="en-US"/>
              <a:pPr/>
              <a:t>‹#›</a:t>
            </a:fld>
            <a:endParaRPr lang="en-US" altLang="en-US"/>
          </a:p>
        </p:txBody>
      </p:sp>
    </p:spTree>
    <p:extLst>
      <p:ext uri="{BB962C8B-B14F-4D97-AF65-F5344CB8AC3E}">
        <p14:creationId xmlns:p14="http://schemas.microsoft.com/office/powerpoint/2010/main" val="91879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EFF34F1-020E-4786-9717-BE32952E6E90}" type="slidenum">
              <a:rPr lang="en-US" altLang="en-US"/>
              <a:pPr/>
              <a:t>‹#›</a:t>
            </a:fld>
            <a:endParaRPr lang="en-US" altLang="en-US"/>
          </a:p>
        </p:txBody>
      </p:sp>
    </p:spTree>
    <p:extLst>
      <p:ext uri="{BB962C8B-B14F-4D97-AF65-F5344CB8AC3E}">
        <p14:creationId xmlns:p14="http://schemas.microsoft.com/office/powerpoint/2010/main" val="343714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80"/>
            <a:ext cx="154305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205980"/>
            <a:ext cx="451485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5F15853-7630-4A28-BD6C-C888CA0DEE3E}" type="slidenum">
              <a:rPr lang="en-US" altLang="en-US"/>
              <a:pPr/>
              <a:t>‹#›</a:t>
            </a:fld>
            <a:endParaRPr lang="en-US" altLang="en-US"/>
          </a:p>
        </p:txBody>
      </p:sp>
    </p:spTree>
    <p:extLst>
      <p:ext uri="{BB962C8B-B14F-4D97-AF65-F5344CB8AC3E}">
        <p14:creationId xmlns:p14="http://schemas.microsoft.com/office/powerpoint/2010/main" val="205424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2B8E159-F249-4C59-883F-525D5F5C95CA}" type="slidenum">
              <a:rPr lang="en-US" altLang="en-US"/>
              <a:pPr/>
              <a:t>‹#›</a:t>
            </a:fld>
            <a:endParaRPr lang="en-US" altLang="en-US"/>
          </a:p>
        </p:txBody>
      </p:sp>
    </p:spTree>
    <p:extLst>
      <p:ext uri="{BB962C8B-B14F-4D97-AF65-F5344CB8AC3E}">
        <p14:creationId xmlns:p14="http://schemas.microsoft.com/office/powerpoint/2010/main" val="3074015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8"/>
            <a:ext cx="58293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45012ED-4A5A-4675-9A57-B883A0A905CF}" type="slidenum">
              <a:rPr lang="en-US" altLang="en-US"/>
              <a:pPr/>
              <a:t>‹#›</a:t>
            </a:fld>
            <a:endParaRPr lang="en-US" altLang="en-US"/>
          </a:p>
        </p:txBody>
      </p:sp>
    </p:spTree>
    <p:extLst>
      <p:ext uri="{BB962C8B-B14F-4D97-AF65-F5344CB8AC3E}">
        <p14:creationId xmlns:p14="http://schemas.microsoft.com/office/powerpoint/2010/main" val="417610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1200153"/>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200153"/>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4BAE24D-1BF4-4039-A5CD-E871C16B193D}" type="slidenum">
              <a:rPr lang="en-US" altLang="en-US"/>
              <a:pPr/>
              <a:t>‹#›</a:t>
            </a:fld>
            <a:endParaRPr lang="en-US" altLang="en-US"/>
          </a:p>
        </p:txBody>
      </p:sp>
    </p:spTree>
    <p:extLst>
      <p:ext uri="{BB962C8B-B14F-4D97-AF65-F5344CB8AC3E}">
        <p14:creationId xmlns:p14="http://schemas.microsoft.com/office/powerpoint/2010/main" val="287318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1151335"/>
            <a:ext cx="3030141" cy="47982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2"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4" y="1151335"/>
            <a:ext cx="3031331" cy="47982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4"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823278F-B036-42A8-B2A3-20D199A3835D}" type="slidenum">
              <a:rPr lang="en-US" altLang="en-US"/>
              <a:pPr/>
              <a:t>‹#›</a:t>
            </a:fld>
            <a:endParaRPr lang="en-US" altLang="en-US"/>
          </a:p>
        </p:txBody>
      </p:sp>
    </p:spTree>
    <p:extLst>
      <p:ext uri="{BB962C8B-B14F-4D97-AF65-F5344CB8AC3E}">
        <p14:creationId xmlns:p14="http://schemas.microsoft.com/office/powerpoint/2010/main" val="317450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1FEF87C-096A-483B-B67D-A7352B2A79E6}" type="slidenum">
              <a:rPr lang="en-US" altLang="en-US"/>
              <a:pPr/>
              <a:t>‹#›</a:t>
            </a:fld>
            <a:endParaRPr lang="en-US" altLang="en-US"/>
          </a:p>
        </p:txBody>
      </p:sp>
    </p:spTree>
    <p:extLst>
      <p:ext uri="{BB962C8B-B14F-4D97-AF65-F5344CB8AC3E}">
        <p14:creationId xmlns:p14="http://schemas.microsoft.com/office/powerpoint/2010/main" val="360133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D8F6FD7-F1C9-493B-86F2-DAEA9E694C7E}" type="slidenum">
              <a:rPr lang="en-US" altLang="en-US"/>
              <a:pPr/>
              <a:t>‹#›</a:t>
            </a:fld>
            <a:endParaRPr lang="en-US" altLang="en-US"/>
          </a:p>
        </p:txBody>
      </p:sp>
    </p:spTree>
    <p:extLst>
      <p:ext uri="{BB962C8B-B14F-4D97-AF65-F5344CB8AC3E}">
        <p14:creationId xmlns:p14="http://schemas.microsoft.com/office/powerpoint/2010/main" val="39927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204787"/>
            <a:ext cx="2256235"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9" y="204795"/>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5" y="1076328"/>
            <a:ext cx="2256235" cy="3518297"/>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5BB128E-D5DF-46BE-9998-68FAAC9092AA}" type="slidenum">
              <a:rPr lang="en-US" altLang="en-US"/>
              <a:pPr/>
              <a:t>‹#›</a:t>
            </a:fld>
            <a:endParaRPr lang="en-US" altLang="en-US"/>
          </a:p>
        </p:txBody>
      </p:sp>
    </p:spTree>
    <p:extLst>
      <p:ext uri="{BB962C8B-B14F-4D97-AF65-F5344CB8AC3E}">
        <p14:creationId xmlns:p14="http://schemas.microsoft.com/office/powerpoint/2010/main" val="348576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endParaRPr lang="en-US" noProof="0"/>
          </a:p>
        </p:txBody>
      </p:sp>
      <p:sp>
        <p:nvSpPr>
          <p:cNvPr id="4" name="Text Placeholder 3"/>
          <p:cNvSpPr>
            <a:spLocks noGrp="1"/>
          </p:cNvSpPr>
          <p:nvPr>
            <p:ph type="body" sz="half" idx="2"/>
          </p:nvPr>
        </p:nvSpPr>
        <p:spPr>
          <a:xfrm>
            <a:off x="1344216" y="4025509"/>
            <a:ext cx="4114800" cy="603647"/>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EA037C3-0146-4A25-B6E6-C1E20F7EECF7}" type="slidenum">
              <a:rPr lang="en-US" altLang="en-US"/>
              <a:pPr/>
              <a:t>‹#›</a:t>
            </a:fld>
            <a:endParaRPr lang="en-US" altLang="en-US"/>
          </a:p>
        </p:txBody>
      </p:sp>
    </p:spTree>
    <p:extLst>
      <p:ext uri="{BB962C8B-B14F-4D97-AF65-F5344CB8AC3E}">
        <p14:creationId xmlns:p14="http://schemas.microsoft.com/office/powerpoint/2010/main" val="17646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205979"/>
            <a:ext cx="61722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42900" y="1200153"/>
            <a:ext cx="61722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42900" y="4683919"/>
            <a:ext cx="16002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05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2343150" y="4683919"/>
            <a:ext cx="21717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05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4914900" y="4683919"/>
            <a:ext cx="16002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50"/>
            </a:lvl1pPr>
          </a:lstStyle>
          <a:p>
            <a:fld id="{EE367A27-C1BE-47B7-BB6C-3DBF6389532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cs typeface="Arial" charset="0"/>
        </a:defRPr>
      </a:lvl2pPr>
      <a:lvl3pPr algn="ctr" rtl="0" eaLnBrk="0" fontAlgn="base" hangingPunct="0">
        <a:spcBef>
          <a:spcPct val="0"/>
        </a:spcBef>
        <a:spcAft>
          <a:spcPct val="0"/>
        </a:spcAft>
        <a:defRPr sz="3300">
          <a:solidFill>
            <a:schemeClr val="tx2"/>
          </a:solidFill>
          <a:latin typeface="Arial" charset="0"/>
          <a:cs typeface="Arial" charset="0"/>
        </a:defRPr>
      </a:lvl3pPr>
      <a:lvl4pPr algn="ctr" rtl="0" eaLnBrk="0" fontAlgn="base" hangingPunct="0">
        <a:spcBef>
          <a:spcPct val="0"/>
        </a:spcBef>
        <a:spcAft>
          <a:spcPct val="0"/>
        </a:spcAft>
        <a:defRPr sz="3300">
          <a:solidFill>
            <a:schemeClr val="tx2"/>
          </a:solidFill>
          <a:latin typeface="Arial" charset="0"/>
          <a:cs typeface="Arial" charset="0"/>
        </a:defRPr>
      </a:lvl4pPr>
      <a:lvl5pPr algn="ctr" rtl="0" eaLnBrk="0" fontAlgn="base" hangingPunct="0">
        <a:spcBef>
          <a:spcPct val="0"/>
        </a:spcBef>
        <a:spcAft>
          <a:spcPct val="0"/>
        </a:spcAft>
        <a:defRPr sz="3300">
          <a:solidFill>
            <a:schemeClr val="tx2"/>
          </a:solidFill>
          <a:latin typeface="Arial" charset="0"/>
          <a:cs typeface="Arial" charset="0"/>
        </a:defRPr>
      </a:lvl5pPr>
      <a:lvl6pPr marL="342892" algn="ctr" rtl="0" fontAlgn="base">
        <a:spcBef>
          <a:spcPct val="0"/>
        </a:spcBef>
        <a:spcAft>
          <a:spcPct val="0"/>
        </a:spcAft>
        <a:defRPr sz="3300">
          <a:solidFill>
            <a:schemeClr val="tx2"/>
          </a:solidFill>
          <a:latin typeface="Arial" charset="0"/>
          <a:cs typeface="Arial" charset="0"/>
        </a:defRPr>
      </a:lvl6pPr>
      <a:lvl7pPr marL="685783" algn="ctr" rtl="0" fontAlgn="base">
        <a:spcBef>
          <a:spcPct val="0"/>
        </a:spcBef>
        <a:spcAft>
          <a:spcPct val="0"/>
        </a:spcAft>
        <a:defRPr sz="3300">
          <a:solidFill>
            <a:schemeClr val="tx2"/>
          </a:solidFill>
          <a:latin typeface="Arial" charset="0"/>
          <a:cs typeface="Arial" charset="0"/>
        </a:defRPr>
      </a:lvl7pPr>
      <a:lvl8pPr marL="1028675" algn="ctr" rtl="0" fontAlgn="base">
        <a:spcBef>
          <a:spcPct val="0"/>
        </a:spcBef>
        <a:spcAft>
          <a:spcPct val="0"/>
        </a:spcAft>
        <a:defRPr sz="3300">
          <a:solidFill>
            <a:schemeClr val="tx2"/>
          </a:solidFill>
          <a:latin typeface="Arial" charset="0"/>
          <a:cs typeface="Arial" charset="0"/>
        </a:defRPr>
      </a:lvl8pPr>
      <a:lvl9pPr marL="1371566" algn="ctr" rtl="0" fontAlgn="base">
        <a:spcBef>
          <a:spcPct val="0"/>
        </a:spcBef>
        <a:spcAft>
          <a:spcPct val="0"/>
        </a:spcAft>
        <a:defRPr sz="3300">
          <a:solidFill>
            <a:schemeClr val="tx2"/>
          </a:solidFill>
          <a:latin typeface="Arial" charset="0"/>
          <a:cs typeface="Arial" charset="0"/>
        </a:defRPr>
      </a:lvl9pPr>
    </p:titleStyle>
    <p:bodyStyle>
      <a:lvl1pPr marL="257168" indent="-257168" algn="l" rtl="0" eaLnBrk="0" fontAlgn="base" hangingPunct="0">
        <a:spcBef>
          <a:spcPct val="20000"/>
        </a:spcBef>
        <a:spcAft>
          <a:spcPct val="0"/>
        </a:spcAft>
        <a:buChar char="•"/>
        <a:defRPr sz="2400">
          <a:solidFill>
            <a:schemeClr val="tx1"/>
          </a:solidFill>
          <a:latin typeface="+mn-lt"/>
          <a:ea typeface="+mn-ea"/>
          <a:cs typeface="+mn-cs"/>
        </a:defRPr>
      </a:lvl1pPr>
      <a:lvl2pPr marL="557199" indent="-214308" algn="l" rtl="0" eaLnBrk="0" fontAlgn="base" hangingPunct="0">
        <a:spcBef>
          <a:spcPct val="20000"/>
        </a:spcBef>
        <a:spcAft>
          <a:spcPct val="0"/>
        </a:spcAft>
        <a:buChar char="–"/>
        <a:defRPr sz="2100">
          <a:solidFill>
            <a:schemeClr val="tx1"/>
          </a:solidFill>
          <a:latin typeface="+mn-lt"/>
          <a:cs typeface="+mn-cs"/>
        </a:defRPr>
      </a:lvl2pPr>
      <a:lvl3pPr marL="857228" indent="-171446" algn="l" rtl="0" eaLnBrk="0" fontAlgn="base" hangingPunct="0">
        <a:spcBef>
          <a:spcPct val="20000"/>
        </a:spcBef>
        <a:spcAft>
          <a:spcPct val="0"/>
        </a:spcAft>
        <a:buChar char="•"/>
        <a:defRPr sz="1800">
          <a:solidFill>
            <a:schemeClr val="tx1"/>
          </a:solidFill>
          <a:latin typeface="+mn-lt"/>
          <a:cs typeface="+mn-cs"/>
        </a:defRPr>
      </a:lvl3pPr>
      <a:lvl4pPr marL="1200120" indent="-171446" algn="l" rtl="0" eaLnBrk="0" fontAlgn="base" hangingPunct="0">
        <a:spcBef>
          <a:spcPct val="20000"/>
        </a:spcBef>
        <a:spcAft>
          <a:spcPct val="0"/>
        </a:spcAft>
        <a:buChar char="–"/>
        <a:defRPr sz="1500">
          <a:solidFill>
            <a:schemeClr val="tx1"/>
          </a:solidFill>
          <a:latin typeface="+mn-lt"/>
          <a:cs typeface="+mn-cs"/>
        </a:defRPr>
      </a:lvl4pPr>
      <a:lvl5pPr marL="1543012" indent="-171446" algn="l" rtl="0" eaLnBrk="0" fontAlgn="base" hangingPunct="0">
        <a:spcBef>
          <a:spcPct val="20000"/>
        </a:spcBef>
        <a:spcAft>
          <a:spcPct val="0"/>
        </a:spcAft>
        <a:buChar char="»"/>
        <a:defRPr sz="1500">
          <a:solidFill>
            <a:schemeClr val="tx1"/>
          </a:solidFill>
          <a:latin typeface="+mn-lt"/>
          <a:cs typeface="+mn-cs"/>
        </a:defRPr>
      </a:lvl5pPr>
      <a:lvl6pPr marL="1885903" indent="-171446" algn="l" rtl="0" fontAlgn="base">
        <a:spcBef>
          <a:spcPct val="20000"/>
        </a:spcBef>
        <a:spcAft>
          <a:spcPct val="0"/>
        </a:spcAft>
        <a:buChar char="»"/>
        <a:defRPr sz="1500">
          <a:solidFill>
            <a:schemeClr val="tx1"/>
          </a:solidFill>
          <a:latin typeface="+mn-lt"/>
          <a:cs typeface="+mn-cs"/>
        </a:defRPr>
      </a:lvl6pPr>
      <a:lvl7pPr marL="2228795" indent="-171446" algn="l" rtl="0" fontAlgn="base">
        <a:spcBef>
          <a:spcPct val="20000"/>
        </a:spcBef>
        <a:spcAft>
          <a:spcPct val="0"/>
        </a:spcAft>
        <a:buChar char="»"/>
        <a:defRPr sz="1500">
          <a:solidFill>
            <a:schemeClr val="tx1"/>
          </a:solidFill>
          <a:latin typeface="+mn-lt"/>
          <a:cs typeface="+mn-cs"/>
        </a:defRPr>
      </a:lvl7pPr>
      <a:lvl8pPr marL="2571686" indent="-171446" algn="l" rtl="0" fontAlgn="base">
        <a:spcBef>
          <a:spcPct val="20000"/>
        </a:spcBef>
        <a:spcAft>
          <a:spcPct val="0"/>
        </a:spcAft>
        <a:buChar char="»"/>
        <a:defRPr sz="1500">
          <a:solidFill>
            <a:schemeClr val="tx1"/>
          </a:solidFill>
          <a:latin typeface="+mn-lt"/>
          <a:cs typeface="+mn-cs"/>
        </a:defRPr>
      </a:lvl8pPr>
      <a:lvl9pPr marL="2914577" indent="-171446" algn="l" rtl="0" fontAlgn="base">
        <a:spcBef>
          <a:spcPct val="20000"/>
        </a:spcBef>
        <a:spcAft>
          <a:spcPct val="0"/>
        </a:spcAft>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A616AFA2-94C9-4A2A-BEBB-570CB08CC801}"/>
              </a:ext>
            </a:extLst>
          </p:cNvPr>
          <p:cNvSpPr>
            <a:spLocks noGrp="1" noChangeArrowheads="1"/>
          </p:cNvSpPr>
          <p:nvPr>
            <p:ph type="body" idx="1"/>
          </p:nvPr>
        </p:nvSpPr>
        <p:spPr>
          <a:xfrm>
            <a:off x="628650" y="450276"/>
            <a:ext cx="5600700" cy="1816674"/>
          </a:xfrm>
        </p:spPr>
        <p:txBody>
          <a:bodyPr/>
          <a:lstStyle/>
          <a:p>
            <a:pPr marL="0" indent="0" algn="ctr" eaLnBrk="1" hangingPunct="1">
              <a:buNone/>
            </a:pPr>
            <a:r>
              <a:rPr lang="en-US" altLang="en-US" sz="3300" b="1" dirty="0">
                <a:solidFill>
                  <a:srgbClr val="FFFF00"/>
                </a:solidFill>
                <a:latin typeface="Andalus" panose="02020603050405020304" pitchFamily="18" charset="-78"/>
                <a:ea typeface="Batang" panose="02030600000101010101" pitchFamily="18" charset="-127"/>
                <a:cs typeface="Andalus" panose="02020603050405020304" pitchFamily="18" charset="-78"/>
              </a:rPr>
              <a:t>2019 Theme: </a:t>
            </a:r>
          </a:p>
          <a:p>
            <a:pPr marL="0" indent="0" algn="ctr" eaLnBrk="1" hangingPunct="1">
              <a:buNone/>
            </a:pPr>
            <a:r>
              <a:rPr lang="en-US" altLang="en-US" sz="3300" b="1" dirty="0">
                <a:solidFill>
                  <a:srgbClr val="FFFF00"/>
                </a:solidFill>
                <a:latin typeface="Andalus" panose="02020603050405020304" pitchFamily="18" charset="-78"/>
                <a:ea typeface="Batang" panose="02030600000101010101" pitchFamily="18" charset="-127"/>
                <a:cs typeface="Andalus" panose="02020603050405020304" pitchFamily="18" charset="-78"/>
              </a:rPr>
              <a:t>“Bible Basics…</a:t>
            </a:r>
          </a:p>
          <a:p>
            <a:pPr marL="0" indent="0" algn="ctr" eaLnBrk="1" hangingPunct="1">
              <a:buNone/>
            </a:pPr>
            <a:r>
              <a:rPr lang="en-US" altLang="en-US" sz="3300" b="1" dirty="0">
                <a:solidFill>
                  <a:srgbClr val="FFFF00"/>
                </a:solidFill>
                <a:latin typeface="Andalus" panose="02020603050405020304" pitchFamily="18" charset="-78"/>
                <a:ea typeface="Batang" panose="02030600000101010101" pitchFamily="18" charset="-127"/>
                <a:cs typeface="Andalus" panose="02020603050405020304" pitchFamily="18" charset="-78"/>
              </a:rPr>
              <a:t>Where Life Meets God”</a:t>
            </a:r>
          </a:p>
        </p:txBody>
      </p:sp>
      <p:sp>
        <p:nvSpPr>
          <p:cNvPr id="3" name="Rectangle 5">
            <a:extLst>
              <a:ext uri="{FF2B5EF4-FFF2-40B4-BE49-F238E27FC236}">
                <a16:creationId xmlns:a16="http://schemas.microsoft.com/office/drawing/2014/main" id="{C164A2B5-82AF-48D7-9057-26D07578590C}"/>
              </a:ext>
            </a:extLst>
          </p:cNvPr>
          <p:cNvSpPr txBox="1">
            <a:spLocks noChangeArrowheads="1"/>
          </p:cNvSpPr>
          <p:nvPr/>
        </p:nvSpPr>
        <p:spPr bwMode="auto">
          <a:xfrm>
            <a:off x="1028700" y="2495550"/>
            <a:ext cx="4800600" cy="2028257"/>
          </a:xfrm>
          <a:prstGeom prst="rect">
            <a:avLst/>
          </a:prstGeom>
          <a:noFill/>
          <a:ln w="15875">
            <a:solidFill>
              <a:schemeClr val="accent1"/>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ct val="0"/>
              </a:spcBef>
              <a:buNone/>
            </a:pPr>
            <a:endParaRPr lang="en-US" sz="1350" dirty="0">
              <a:solidFill>
                <a:srgbClr val="FFFFFF"/>
              </a:solidFill>
              <a:latin typeface="Arial" panose="020B0604020202020204" pitchFamily="34" charset="0"/>
              <a:cs typeface="Arial" panose="020B0604020202020204" pitchFamily="34" charset="0"/>
            </a:endParaRPr>
          </a:p>
          <a:p>
            <a:pPr marL="0" indent="0" algn="ctr" eaLnBrk="1" hangingPunct="1">
              <a:buNone/>
              <a:defRPr/>
            </a:pPr>
            <a:r>
              <a:rPr lang="en-US" altLang="en-US" sz="3000" i="1" kern="0" dirty="0">
                <a:solidFill>
                  <a:schemeClr val="bg1"/>
                </a:solidFill>
              </a:rPr>
              <a:t>“Male and Female He Created Them”</a:t>
            </a:r>
          </a:p>
          <a:p>
            <a:pPr marL="0" indent="0" algn="ctr" eaLnBrk="1" hangingPunct="1">
              <a:buNone/>
              <a:defRPr/>
            </a:pPr>
            <a:r>
              <a:rPr lang="en-US" altLang="en-US" sz="3000" i="1" kern="0" dirty="0">
                <a:solidFill>
                  <a:schemeClr val="bg1"/>
                </a:solidFill>
              </a:rPr>
              <a:t>(Genesis 1:26-28)</a:t>
            </a:r>
          </a:p>
          <a:p>
            <a:pPr marL="0" indent="0" algn="r" eaLnBrk="1" hangingPunct="1">
              <a:buNone/>
              <a:defRPr/>
            </a:pPr>
            <a:endParaRPr lang="en-US" altLang="en-US" sz="1600" i="1" kern="0" dirty="0">
              <a:solidFill>
                <a:schemeClr val="bg1"/>
              </a:solidFill>
            </a:endParaRPr>
          </a:p>
          <a:p>
            <a:pPr marL="0" indent="0" algn="r" eaLnBrk="1" hangingPunct="1">
              <a:buNone/>
              <a:defRPr/>
            </a:pPr>
            <a:r>
              <a:rPr lang="en-US" altLang="en-US" sz="1600" i="1" kern="0" dirty="0">
                <a:solidFill>
                  <a:schemeClr val="bg1"/>
                </a:solidFill>
              </a:rPr>
              <a:t>January 13, 2019</a:t>
            </a:r>
          </a:p>
        </p:txBody>
      </p:sp>
    </p:spTree>
    <p:extLst>
      <p:ext uri="{BB962C8B-B14F-4D97-AF65-F5344CB8AC3E}">
        <p14:creationId xmlns:p14="http://schemas.microsoft.com/office/powerpoint/2010/main" val="17164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94E496A1-EBDB-438A-9531-1977E934AEC0}"/>
              </a:ext>
            </a:extLst>
          </p:cNvPr>
          <p:cNvSpPr>
            <a:spLocks noGrp="1" noChangeArrowheads="1"/>
          </p:cNvSpPr>
          <p:nvPr>
            <p:ph type="body" idx="4294967295"/>
          </p:nvPr>
        </p:nvSpPr>
        <p:spPr>
          <a:xfrm>
            <a:off x="114300" y="608128"/>
            <a:ext cx="6629400" cy="4478222"/>
          </a:xfrm>
          <a:solidFill>
            <a:schemeClr val="bg1"/>
          </a:solidFill>
          <a:ln w="57150" cmpd="thickThin">
            <a:solidFill>
              <a:schemeClr val="tx1"/>
            </a:solidFill>
            <a:miter lim="800000"/>
            <a:headEnd/>
            <a:tailEnd/>
          </a:ln>
        </p:spPr>
        <p:txBody>
          <a:bodyPr/>
          <a:lstStyle/>
          <a:p>
            <a:pPr marL="457200" indent="-457200" algn="ctr">
              <a:buNone/>
              <a:defRPr/>
            </a:pPr>
            <a:r>
              <a:rPr lang="en-US" altLang="en-US" u="sng" dirty="0">
                <a:solidFill>
                  <a:srgbClr val="C00000"/>
                </a:solidFill>
                <a:ea typeface="MS Mincho" panose="020B0400000000000000" pitchFamily="49" charset="-128"/>
                <a:cs typeface="Times New Roman" panose="02020603050405020304" pitchFamily="18" charset="0"/>
              </a:rPr>
              <a:t>1. Powerfully made Male and Female</a:t>
            </a:r>
          </a:p>
          <a:p>
            <a:pPr marL="457200" indent="-457200" algn="ctr">
              <a:buNone/>
              <a:defRPr/>
            </a:pPr>
            <a:endParaRPr lang="en-US" altLang="en-US" sz="800" dirty="0">
              <a:solidFill>
                <a:srgbClr val="C00000"/>
              </a:solidFill>
              <a:ea typeface="MS Mincho" panose="020B0400000000000000" pitchFamily="49" charset="-128"/>
              <a:cs typeface="Times New Roman" panose="02020603050405020304" pitchFamily="18" charset="0"/>
            </a:endParaRPr>
          </a:p>
          <a:p>
            <a:pPr>
              <a:buFont typeface="Wingdings" panose="05000000000000000000" pitchFamily="2" charset="2"/>
              <a:buChar char="Ø"/>
              <a:defRPr/>
            </a:pPr>
            <a:r>
              <a:rPr lang="en-US" altLang="en-US" sz="1800" dirty="0">
                <a:ea typeface="MS Mincho" panose="020B0400000000000000" pitchFamily="49" charset="-128"/>
              </a:rPr>
              <a:t>Whether male or female, every person is created in His image and after His likeness (Gen. 1:26-27). </a:t>
            </a:r>
            <a:r>
              <a:rPr lang="en-US" altLang="en-US" sz="1800" dirty="0">
                <a:solidFill>
                  <a:srgbClr val="C00000"/>
                </a:solidFill>
                <a:ea typeface="MS Mincho" panose="020B0400000000000000" pitchFamily="49" charset="-128"/>
              </a:rPr>
              <a:t>It’s Powerful!</a:t>
            </a:r>
            <a:endParaRPr lang="en-US" altLang="en-US" sz="1500" dirty="0">
              <a:solidFill>
                <a:srgbClr val="C00000"/>
              </a:solidFill>
              <a:ea typeface="MS Mincho" panose="020B0400000000000000" pitchFamily="49" charset="-128"/>
            </a:endParaRPr>
          </a:p>
          <a:p>
            <a:pPr>
              <a:buFont typeface="Wingdings" panose="05000000000000000000" pitchFamily="2" charset="2"/>
              <a:buChar char="Ø"/>
              <a:defRPr/>
            </a:pPr>
            <a:r>
              <a:rPr lang="en-US" altLang="en-US" sz="1800" dirty="0">
                <a:ea typeface="MS Mincho" panose="020B0400000000000000" pitchFamily="49" charset="-128"/>
              </a:rPr>
              <a:t>Whether male or female, God offers every person the Gospel for salvation from sins (Mark 16:15-16).  </a:t>
            </a:r>
            <a:r>
              <a:rPr lang="en-US" altLang="en-US" sz="1800" dirty="0">
                <a:solidFill>
                  <a:srgbClr val="C00000"/>
                </a:solidFill>
                <a:ea typeface="MS Mincho" panose="020B0400000000000000" pitchFamily="49" charset="-128"/>
              </a:rPr>
              <a:t>No discrimination! </a:t>
            </a:r>
          </a:p>
          <a:p>
            <a:pPr>
              <a:buFont typeface="Wingdings" panose="05000000000000000000" pitchFamily="2" charset="2"/>
              <a:buChar char="Ø"/>
              <a:defRPr/>
            </a:pPr>
            <a:r>
              <a:rPr lang="en-US" altLang="en-US" sz="1800" dirty="0">
                <a:ea typeface="MS Mincho" panose="020B0400000000000000" pitchFamily="49" charset="-128"/>
              </a:rPr>
              <a:t>Whether male or female, every Christian may know the love of Christ and be filled with the fulness of God (Eph. 3:19). </a:t>
            </a:r>
            <a:r>
              <a:rPr lang="en-US" altLang="en-US" sz="1800" dirty="0">
                <a:solidFill>
                  <a:srgbClr val="C00000"/>
                </a:solidFill>
                <a:ea typeface="MS Mincho" panose="020B0400000000000000" pitchFamily="49" charset="-128"/>
              </a:rPr>
              <a:t>It’s Powerful!</a:t>
            </a:r>
            <a:endParaRPr lang="en-US" altLang="en-US" sz="1500" dirty="0">
              <a:solidFill>
                <a:srgbClr val="C00000"/>
              </a:solidFill>
              <a:ea typeface="MS Mincho" panose="020B0400000000000000" pitchFamily="49" charset="-128"/>
            </a:endParaRPr>
          </a:p>
          <a:p>
            <a:pPr>
              <a:buFont typeface="Wingdings" panose="05000000000000000000" pitchFamily="2" charset="2"/>
              <a:buChar char="Ø"/>
              <a:defRPr/>
            </a:pPr>
            <a:r>
              <a:rPr lang="en-US" altLang="en-US" sz="1800" dirty="0">
                <a:ea typeface="MS Mincho" panose="020B0400000000000000" pitchFamily="49" charset="-128"/>
              </a:rPr>
              <a:t>Whether male or female, every Christian can abundantly bear the fruit of the Spirit (Gal. 5:22-25). </a:t>
            </a:r>
            <a:r>
              <a:rPr lang="en-US" altLang="en-US" sz="1800" dirty="0">
                <a:solidFill>
                  <a:srgbClr val="C00000"/>
                </a:solidFill>
                <a:ea typeface="MS Mincho" panose="020B0400000000000000" pitchFamily="49" charset="-128"/>
              </a:rPr>
              <a:t>It’s Powerful!</a:t>
            </a:r>
            <a:endParaRPr lang="en-US" altLang="en-US" sz="1800" dirty="0">
              <a:ea typeface="MS Mincho" panose="020B0400000000000000" pitchFamily="49" charset="-128"/>
            </a:endParaRPr>
          </a:p>
          <a:p>
            <a:pPr>
              <a:buFont typeface="Wingdings" panose="05000000000000000000" pitchFamily="2" charset="2"/>
              <a:buChar char="Ø"/>
              <a:defRPr/>
            </a:pPr>
            <a:r>
              <a:rPr lang="en-US" altLang="en-US" sz="1800" dirty="0">
                <a:ea typeface="MS Mincho" panose="020B0400000000000000" pitchFamily="49" charset="-128"/>
              </a:rPr>
              <a:t>Whether male or female, every Christian can glorify God (Matt. 5:16). </a:t>
            </a:r>
            <a:r>
              <a:rPr lang="en-US" altLang="en-US" sz="1800" dirty="0">
                <a:solidFill>
                  <a:srgbClr val="C00000"/>
                </a:solidFill>
                <a:ea typeface="MS Mincho" panose="020B0400000000000000" pitchFamily="49" charset="-128"/>
              </a:rPr>
              <a:t>It’s Powerful!</a:t>
            </a:r>
            <a:endParaRPr lang="en-US" altLang="en-US" sz="1500" dirty="0">
              <a:solidFill>
                <a:srgbClr val="C00000"/>
              </a:solidFill>
              <a:ea typeface="MS Mincho" panose="020B0400000000000000" pitchFamily="49" charset="-128"/>
            </a:endParaRPr>
          </a:p>
          <a:p>
            <a:pPr>
              <a:buFont typeface="Wingdings" panose="05000000000000000000" pitchFamily="2" charset="2"/>
              <a:buChar char="Ø"/>
              <a:defRPr/>
            </a:pPr>
            <a:r>
              <a:rPr lang="en-US" altLang="en-US" sz="1800" dirty="0">
                <a:ea typeface="MS Mincho" panose="020B0400000000000000" pitchFamily="49" charset="-128"/>
              </a:rPr>
              <a:t>Whether male or female, God promises every Christian an eternal inheritance with Him (Gal. 3:28-29)</a:t>
            </a:r>
          </a:p>
          <a:p>
            <a:pPr>
              <a:buFont typeface="Wingdings" panose="05000000000000000000" pitchFamily="2" charset="2"/>
              <a:buChar char="Ø"/>
              <a:defRPr/>
            </a:pPr>
            <a:endParaRPr lang="en-US" altLang="en-US" sz="1800" dirty="0">
              <a:ea typeface="MS Mincho" panose="020B0400000000000000" pitchFamily="49" charset="-128"/>
            </a:endParaRPr>
          </a:p>
        </p:txBody>
      </p:sp>
      <p:grpSp>
        <p:nvGrpSpPr>
          <p:cNvPr id="4" name="Group 3">
            <a:extLst>
              <a:ext uri="{FF2B5EF4-FFF2-40B4-BE49-F238E27FC236}">
                <a16:creationId xmlns:a16="http://schemas.microsoft.com/office/drawing/2014/main" id="{A9F3F872-B3C0-48F4-994A-7895AAA78405}"/>
              </a:ext>
            </a:extLst>
          </p:cNvPr>
          <p:cNvGrpSpPr/>
          <p:nvPr/>
        </p:nvGrpSpPr>
        <p:grpSpPr>
          <a:xfrm>
            <a:off x="-3517" y="0"/>
            <a:ext cx="6858000" cy="608129"/>
            <a:chOff x="0" y="0"/>
            <a:chExt cx="9144000" cy="810838"/>
          </a:xfrm>
        </p:grpSpPr>
        <p:sp>
          <p:nvSpPr>
            <p:cNvPr id="5" name="Rectangle 5">
              <a:extLst>
                <a:ext uri="{FF2B5EF4-FFF2-40B4-BE49-F238E27FC236}">
                  <a16:creationId xmlns:a16="http://schemas.microsoft.com/office/drawing/2014/main" id="{51393F94-A5DE-49EC-9FB8-4C4C0E58D03B}"/>
                </a:ext>
              </a:extLst>
            </p:cNvPr>
            <p:cNvSpPr>
              <a:spLocks noChangeArrowheads="1"/>
            </p:cNvSpPr>
            <p:nvPr/>
          </p:nvSpPr>
          <p:spPr bwMode="auto">
            <a:xfrm>
              <a:off x="0" y="0"/>
              <a:ext cx="9144000" cy="810838"/>
            </a:xfrm>
            <a:prstGeom prst="rect">
              <a:avLst/>
            </a:prstGeom>
            <a:solidFill>
              <a:srgbClr val="003366"/>
            </a:solidFill>
            <a:ln w="9525">
              <a:solidFill>
                <a:schemeClr val="tx1"/>
              </a:solidFill>
              <a:miter lim="800000"/>
              <a:headEnd/>
              <a:tailEnd/>
            </a:ln>
            <a:effectLs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ctr" eaLnBrk="1" hangingPunct="1">
                <a:buNone/>
                <a:defRPr/>
              </a:pPr>
              <a:r>
                <a:rPr lang="en-US" altLang="en-US" sz="1600" i="1" kern="0" dirty="0">
                  <a:solidFill>
                    <a:schemeClr val="bg1"/>
                  </a:solidFill>
                </a:rPr>
                <a:t>Bible Basics…Where Life Meets God!</a:t>
              </a:r>
            </a:p>
            <a:p>
              <a:pPr marL="0" indent="0" algn="ctr" eaLnBrk="1" hangingPunct="1">
                <a:buNone/>
                <a:defRPr/>
              </a:pPr>
              <a:r>
                <a:rPr lang="en-US" altLang="en-US" sz="1600" i="1" kern="0" dirty="0">
                  <a:solidFill>
                    <a:schemeClr val="bg1"/>
                  </a:solidFill>
                </a:rPr>
                <a:t>“Male and Female He Created Them” (Genesis 1:26-28)</a:t>
              </a:r>
            </a:p>
          </p:txBody>
        </p:sp>
        <p:pic>
          <p:nvPicPr>
            <p:cNvPr id="6" name="Picture 5">
              <a:extLst>
                <a:ext uri="{FF2B5EF4-FFF2-40B4-BE49-F238E27FC236}">
                  <a16:creationId xmlns:a16="http://schemas.microsoft.com/office/drawing/2014/main" id="{05160150-3F5A-4ECD-8F47-5F1509FF0ACD}"/>
                </a:ext>
              </a:extLst>
            </p:cNvPr>
            <p:cNvPicPr>
              <a:picLocks noChangeAspect="1"/>
            </p:cNvPicPr>
            <p:nvPr/>
          </p:nvPicPr>
          <p:blipFill>
            <a:blip r:embed="rId3"/>
            <a:stretch>
              <a:fillRect/>
            </a:stretch>
          </p:blipFill>
          <p:spPr>
            <a:xfrm>
              <a:off x="0" y="0"/>
              <a:ext cx="749873" cy="810838"/>
            </a:xfrm>
            <a:prstGeom prst="rect">
              <a:avLst/>
            </a:prstGeom>
            <a:ln>
              <a:solidFill>
                <a:schemeClr val="tx1"/>
              </a:solidFill>
            </a:ln>
          </p:spPr>
        </p:pic>
        <p:pic>
          <p:nvPicPr>
            <p:cNvPr id="7" name="Picture 6">
              <a:extLst>
                <a:ext uri="{FF2B5EF4-FFF2-40B4-BE49-F238E27FC236}">
                  <a16:creationId xmlns:a16="http://schemas.microsoft.com/office/drawing/2014/main" id="{DE5EACFD-339E-4E0A-A94C-C1E725BF27C1}"/>
                </a:ext>
              </a:extLst>
            </p:cNvPr>
            <p:cNvPicPr>
              <a:picLocks noChangeAspect="1"/>
            </p:cNvPicPr>
            <p:nvPr/>
          </p:nvPicPr>
          <p:blipFill>
            <a:blip r:embed="rId4"/>
            <a:stretch>
              <a:fillRect/>
            </a:stretch>
          </p:blipFill>
          <p:spPr>
            <a:xfrm>
              <a:off x="8394127" y="0"/>
              <a:ext cx="749873" cy="810838"/>
            </a:xfrm>
            <a:prstGeom prst="rect">
              <a:avLst/>
            </a:prstGeom>
            <a:ln>
              <a:solidFill>
                <a:schemeClr val="tx1"/>
              </a:solidFill>
            </a:ln>
          </p:spPr>
        </p:pic>
      </p:grpSp>
    </p:spTree>
    <p:extLst>
      <p:ext uri="{BB962C8B-B14F-4D97-AF65-F5344CB8AC3E}">
        <p14:creationId xmlns:p14="http://schemas.microsoft.com/office/powerpoint/2010/main" val="378726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94E496A1-EBDB-438A-9531-1977E934AEC0}"/>
              </a:ext>
            </a:extLst>
          </p:cNvPr>
          <p:cNvSpPr>
            <a:spLocks noGrp="1" noChangeArrowheads="1"/>
          </p:cNvSpPr>
          <p:nvPr>
            <p:ph type="body" idx="4294967295"/>
          </p:nvPr>
        </p:nvSpPr>
        <p:spPr>
          <a:xfrm>
            <a:off x="114300" y="608128"/>
            <a:ext cx="6629400" cy="4325822"/>
          </a:xfrm>
          <a:solidFill>
            <a:schemeClr val="bg1"/>
          </a:solidFill>
          <a:ln w="57150" cmpd="thickThin">
            <a:solidFill>
              <a:schemeClr val="tx1"/>
            </a:solidFill>
            <a:miter lim="800000"/>
            <a:headEnd/>
            <a:tailEnd/>
          </a:ln>
        </p:spPr>
        <p:txBody>
          <a:bodyPr/>
          <a:lstStyle/>
          <a:p>
            <a:pPr marL="457200" indent="-457200" algn="ctr">
              <a:buNone/>
              <a:defRPr/>
            </a:pPr>
            <a:r>
              <a:rPr lang="en-US" altLang="en-US" u="sng" dirty="0">
                <a:solidFill>
                  <a:srgbClr val="C00000"/>
                </a:solidFill>
                <a:ea typeface="MS Mincho" panose="020B0400000000000000" pitchFamily="49" charset="-128"/>
                <a:cs typeface="Times New Roman" panose="02020603050405020304" pitchFamily="18" charset="0"/>
              </a:rPr>
              <a:t>2. My Identity: Is it Male or Female?</a:t>
            </a:r>
          </a:p>
          <a:p>
            <a:pPr marL="457200" indent="-457200" algn="ctr">
              <a:buNone/>
              <a:defRPr/>
            </a:pPr>
            <a:endParaRPr lang="en-US" altLang="en-US" sz="800" dirty="0">
              <a:solidFill>
                <a:srgbClr val="C00000"/>
              </a:solidFill>
              <a:ea typeface="MS Mincho" panose="020B0400000000000000" pitchFamily="49" charset="-128"/>
              <a:cs typeface="Times New Roman" panose="02020603050405020304" pitchFamily="18" charset="0"/>
            </a:endParaRPr>
          </a:p>
          <a:p>
            <a:pPr>
              <a:buFont typeface="Wingdings" panose="05000000000000000000" pitchFamily="2" charset="2"/>
              <a:buChar char="Ø"/>
              <a:defRPr/>
            </a:pPr>
            <a:r>
              <a:rPr lang="en-US" altLang="en-US" sz="1800" dirty="0">
                <a:ea typeface="MS Mincho" panose="020B0400000000000000" pitchFamily="49" charset="-128"/>
              </a:rPr>
              <a:t>Male-Female is determined at conception: unborn Samson (Judges 13:3); Jesus (Luke 1:31); John the Baptist (Luke 1:36)</a:t>
            </a:r>
            <a:endParaRPr lang="en-US" altLang="en-US" sz="1500" dirty="0">
              <a:solidFill>
                <a:srgbClr val="C00000"/>
              </a:solidFill>
              <a:ea typeface="MS Mincho" panose="020B0400000000000000" pitchFamily="49" charset="-128"/>
            </a:endParaRPr>
          </a:p>
          <a:p>
            <a:pPr>
              <a:buFont typeface="Wingdings" panose="05000000000000000000" pitchFamily="2" charset="2"/>
              <a:buChar char="Ø"/>
              <a:defRPr/>
            </a:pPr>
            <a:r>
              <a:rPr lang="en-US" altLang="en-US" sz="1800" dirty="0">
                <a:ea typeface="MS Mincho" panose="020B0400000000000000" pitchFamily="49" charset="-128"/>
              </a:rPr>
              <a:t>Male-Female is announced at birth.  All three mothers, Hannah, Mary, &amp; Elizabeth brought forth “a son!”  Biology revealed the sex.</a:t>
            </a:r>
            <a:endParaRPr lang="en-US" altLang="en-US" sz="1800" dirty="0">
              <a:solidFill>
                <a:srgbClr val="C00000"/>
              </a:solidFill>
              <a:ea typeface="MS Mincho" panose="020B0400000000000000" pitchFamily="49" charset="-128"/>
            </a:endParaRPr>
          </a:p>
          <a:p>
            <a:pPr>
              <a:buFont typeface="Wingdings" panose="05000000000000000000" pitchFamily="2" charset="2"/>
              <a:buChar char="Ø"/>
              <a:defRPr/>
            </a:pPr>
            <a:r>
              <a:rPr lang="en-US" altLang="en-US" sz="1800" dirty="0">
                <a:ea typeface="MS Mincho" panose="020B0400000000000000" pitchFamily="49" charset="-128"/>
              </a:rPr>
              <a:t>Male-Female is nurtured in childhood and adulthood; to fulfill distinct roles (Titus 2:1-8)</a:t>
            </a:r>
          </a:p>
          <a:p>
            <a:pPr>
              <a:buFont typeface="Wingdings" panose="05000000000000000000" pitchFamily="2" charset="2"/>
              <a:buChar char="Ø"/>
              <a:defRPr/>
            </a:pPr>
            <a:r>
              <a:rPr lang="en-US" altLang="en-US" sz="1800" dirty="0">
                <a:ea typeface="MS Mincho" panose="020B0400000000000000" pitchFamily="49" charset="-128"/>
              </a:rPr>
              <a:t>All references to family relationships are male-female; such as fathers-mothers, sons-daughters, brothers-sisters.</a:t>
            </a:r>
          </a:p>
          <a:p>
            <a:pPr>
              <a:buFont typeface="Wingdings" panose="05000000000000000000" pitchFamily="2" charset="2"/>
              <a:buChar char="Ø"/>
              <a:defRPr/>
            </a:pPr>
            <a:r>
              <a:rPr lang="en-US" altLang="en-US" sz="1800" dirty="0">
                <a:ea typeface="MS Mincho" panose="020B0400000000000000" pitchFamily="49" charset="-128"/>
              </a:rPr>
              <a:t>The relationship of God and His people is expressed as male-female:  God-Israel,  Christ-church/groom-bride  </a:t>
            </a:r>
          </a:p>
          <a:p>
            <a:pPr>
              <a:buFont typeface="Wingdings" panose="05000000000000000000" pitchFamily="2" charset="2"/>
              <a:buChar char="Ø"/>
              <a:defRPr/>
            </a:pPr>
            <a:endParaRPr lang="en-US" altLang="en-US" sz="1800" dirty="0">
              <a:ea typeface="MS Mincho" panose="020B0400000000000000" pitchFamily="49" charset="-128"/>
            </a:endParaRPr>
          </a:p>
        </p:txBody>
      </p:sp>
      <p:grpSp>
        <p:nvGrpSpPr>
          <p:cNvPr id="4" name="Group 3">
            <a:extLst>
              <a:ext uri="{FF2B5EF4-FFF2-40B4-BE49-F238E27FC236}">
                <a16:creationId xmlns:a16="http://schemas.microsoft.com/office/drawing/2014/main" id="{A9F3F872-B3C0-48F4-994A-7895AAA78405}"/>
              </a:ext>
            </a:extLst>
          </p:cNvPr>
          <p:cNvGrpSpPr/>
          <p:nvPr/>
        </p:nvGrpSpPr>
        <p:grpSpPr>
          <a:xfrm>
            <a:off x="-3517" y="0"/>
            <a:ext cx="6858000" cy="608129"/>
            <a:chOff x="0" y="0"/>
            <a:chExt cx="9144000" cy="810838"/>
          </a:xfrm>
        </p:grpSpPr>
        <p:sp>
          <p:nvSpPr>
            <p:cNvPr id="5" name="Rectangle 5">
              <a:extLst>
                <a:ext uri="{FF2B5EF4-FFF2-40B4-BE49-F238E27FC236}">
                  <a16:creationId xmlns:a16="http://schemas.microsoft.com/office/drawing/2014/main" id="{51393F94-A5DE-49EC-9FB8-4C4C0E58D03B}"/>
                </a:ext>
              </a:extLst>
            </p:cNvPr>
            <p:cNvSpPr>
              <a:spLocks noChangeArrowheads="1"/>
            </p:cNvSpPr>
            <p:nvPr/>
          </p:nvSpPr>
          <p:spPr bwMode="auto">
            <a:xfrm>
              <a:off x="0" y="0"/>
              <a:ext cx="9144000" cy="810838"/>
            </a:xfrm>
            <a:prstGeom prst="rect">
              <a:avLst/>
            </a:prstGeom>
            <a:solidFill>
              <a:srgbClr val="003366"/>
            </a:solidFill>
            <a:ln w="9525">
              <a:solidFill>
                <a:schemeClr val="tx1"/>
              </a:solidFill>
              <a:miter lim="800000"/>
              <a:headEnd/>
              <a:tailEnd/>
            </a:ln>
            <a:effectLs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ctr" eaLnBrk="1" hangingPunct="1">
                <a:buNone/>
                <a:defRPr/>
              </a:pPr>
              <a:r>
                <a:rPr lang="en-US" altLang="en-US" sz="1600" i="1" kern="0" dirty="0">
                  <a:solidFill>
                    <a:schemeClr val="bg1"/>
                  </a:solidFill>
                </a:rPr>
                <a:t>Bible Basics…Where Life Meets God!</a:t>
              </a:r>
            </a:p>
            <a:p>
              <a:pPr marL="0" indent="0" algn="ctr" eaLnBrk="1" hangingPunct="1">
                <a:buNone/>
                <a:defRPr/>
              </a:pPr>
              <a:r>
                <a:rPr lang="en-US" altLang="en-US" sz="1600" i="1" kern="0" dirty="0">
                  <a:solidFill>
                    <a:schemeClr val="bg1"/>
                  </a:solidFill>
                </a:rPr>
                <a:t>“Male and Female He Created Them” (Genesis 1:26-28)</a:t>
              </a:r>
            </a:p>
          </p:txBody>
        </p:sp>
        <p:pic>
          <p:nvPicPr>
            <p:cNvPr id="6" name="Picture 5">
              <a:extLst>
                <a:ext uri="{FF2B5EF4-FFF2-40B4-BE49-F238E27FC236}">
                  <a16:creationId xmlns:a16="http://schemas.microsoft.com/office/drawing/2014/main" id="{05160150-3F5A-4ECD-8F47-5F1509FF0ACD}"/>
                </a:ext>
              </a:extLst>
            </p:cNvPr>
            <p:cNvPicPr>
              <a:picLocks noChangeAspect="1"/>
            </p:cNvPicPr>
            <p:nvPr/>
          </p:nvPicPr>
          <p:blipFill>
            <a:blip r:embed="rId3"/>
            <a:stretch>
              <a:fillRect/>
            </a:stretch>
          </p:blipFill>
          <p:spPr>
            <a:xfrm>
              <a:off x="0" y="0"/>
              <a:ext cx="749873" cy="810838"/>
            </a:xfrm>
            <a:prstGeom prst="rect">
              <a:avLst/>
            </a:prstGeom>
            <a:ln>
              <a:solidFill>
                <a:schemeClr val="tx1"/>
              </a:solidFill>
            </a:ln>
          </p:spPr>
        </p:pic>
        <p:pic>
          <p:nvPicPr>
            <p:cNvPr id="7" name="Picture 6">
              <a:extLst>
                <a:ext uri="{FF2B5EF4-FFF2-40B4-BE49-F238E27FC236}">
                  <a16:creationId xmlns:a16="http://schemas.microsoft.com/office/drawing/2014/main" id="{DE5EACFD-339E-4E0A-A94C-C1E725BF27C1}"/>
                </a:ext>
              </a:extLst>
            </p:cNvPr>
            <p:cNvPicPr>
              <a:picLocks noChangeAspect="1"/>
            </p:cNvPicPr>
            <p:nvPr/>
          </p:nvPicPr>
          <p:blipFill>
            <a:blip r:embed="rId4"/>
            <a:stretch>
              <a:fillRect/>
            </a:stretch>
          </p:blipFill>
          <p:spPr>
            <a:xfrm>
              <a:off x="8394127" y="0"/>
              <a:ext cx="749873" cy="810838"/>
            </a:xfrm>
            <a:prstGeom prst="rect">
              <a:avLst/>
            </a:prstGeom>
            <a:ln>
              <a:solidFill>
                <a:schemeClr val="tx1"/>
              </a:solidFill>
            </a:ln>
          </p:spPr>
        </p:pic>
      </p:grpSp>
    </p:spTree>
    <p:extLst>
      <p:ext uri="{BB962C8B-B14F-4D97-AF65-F5344CB8AC3E}">
        <p14:creationId xmlns:p14="http://schemas.microsoft.com/office/powerpoint/2010/main" val="237365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94E496A1-EBDB-438A-9531-1977E934AEC0}"/>
              </a:ext>
            </a:extLst>
          </p:cNvPr>
          <p:cNvSpPr>
            <a:spLocks noGrp="1" noChangeArrowheads="1"/>
          </p:cNvSpPr>
          <p:nvPr>
            <p:ph type="body" idx="4294967295"/>
          </p:nvPr>
        </p:nvSpPr>
        <p:spPr>
          <a:xfrm>
            <a:off x="114300" y="608128"/>
            <a:ext cx="6629400" cy="4478222"/>
          </a:xfrm>
          <a:solidFill>
            <a:schemeClr val="bg1"/>
          </a:solidFill>
          <a:ln w="57150" cmpd="thickThin">
            <a:solidFill>
              <a:schemeClr val="tx1"/>
            </a:solidFill>
            <a:miter lim="800000"/>
            <a:headEnd/>
            <a:tailEnd/>
          </a:ln>
        </p:spPr>
        <p:txBody>
          <a:bodyPr/>
          <a:lstStyle/>
          <a:p>
            <a:pPr marL="457200" indent="-457200" algn="ctr">
              <a:buNone/>
              <a:defRPr/>
            </a:pPr>
            <a:r>
              <a:rPr lang="en-US" altLang="en-US" u="sng" dirty="0">
                <a:solidFill>
                  <a:srgbClr val="C00000"/>
                </a:solidFill>
                <a:ea typeface="MS Mincho" panose="020B0400000000000000" pitchFamily="49" charset="-128"/>
                <a:cs typeface="Times New Roman" panose="02020603050405020304" pitchFamily="18" charset="0"/>
              </a:rPr>
              <a:t>3. My Identity: is there a Problem?</a:t>
            </a:r>
          </a:p>
          <a:p>
            <a:pPr marL="457200" indent="-457200" algn="ctr">
              <a:buNone/>
              <a:defRPr/>
            </a:pPr>
            <a:endParaRPr lang="en-US" altLang="en-US" sz="800" dirty="0">
              <a:solidFill>
                <a:srgbClr val="C00000"/>
              </a:solidFill>
              <a:ea typeface="MS Mincho" panose="020B0400000000000000" pitchFamily="49" charset="-128"/>
              <a:cs typeface="Times New Roman" panose="02020603050405020304" pitchFamily="18" charset="0"/>
            </a:endParaRPr>
          </a:p>
          <a:p>
            <a:pPr>
              <a:buFont typeface="Wingdings" panose="05000000000000000000" pitchFamily="2" charset="2"/>
              <a:buChar char="Ø"/>
              <a:defRPr/>
            </a:pPr>
            <a:r>
              <a:rPr lang="en-US" altLang="en-US" sz="1760" dirty="0">
                <a:ea typeface="MS Mincho" panose="020B0400000000000000" pitchFamily="49" charset="-128"/>
              </a:rPr>
              <a:t>Parents refused to identify their newborn as either male or female.  They do not want the child to be restricted from being a whole or complete person by 2 boxes. (2017 B.C. Canada)</a:t>
            </a:r>
          </a:p>
          <a:p>
            <a:pPr>
              <a:buFont typeface="Wingdings" panose="05000000000000000000" pitchFamily="2" charset="2"/>
              <a:buChar char="Ø"/>
              <a:defRPr/>
            </a:pPr>
            <a:r>
              <a:rPr lang="en-US" altLang="en-US" sz="1760" dirty="0">
                <a:ea typeface="MS Mincho" panose="020B0400000000000000" pitchFamily="49" charset="-128"/>
              </a:rPr>
              <a:t>Campaigners in the UK have called for British passports to be allowed to include a third gender for people who do not identify as male or female. (2017)</a:t>
            </a:r>
          </a:p>
          <a:p>
            <a:pPr>
              <a:buFont typeface="Wingdings" panose="05000000000000000000" pitchFamily="2" charset="2"/>
              <a:buChar char="Ø"/>
              <a:defRPr/>
            </a:pPr>
            <a:r>
              <a:rPr lang="en-US" altLang="en-US" sz="1760" dirty="0">
                <a:ea typeface="MS Mincho" panose="020B0400000000000000" pitchFamily="49" charset="-128"/>
              </a:rPr>
              <a:t>Parents demand, and win in court, for their 1</a:t>
            </a:r>
            <a:r>
              <a:rPr lang="en-US" altLang="en-US" sz="1760" baseline="30000" dirty="0">
                <a:ea typeface="MS Mincho" panose="020B0400000000000000" pitchFamily="49" charset="-128"/>
              </a:rPr>
              <a:t>st</a:t>
            </a:r>
            <a:r>
              <a:rPr lang="en-US" altLang="en-US" sz="1760" dirty="0">
                <a:ea typeface="MS Mincho" panose="020B0400000000000000" pitchFamily="49" charset="-128"/>
              </a:rPr>
              <a:t> grade boy to use the girl’s restroom (2013 Eagle Elementary, Fountain, CO)</a:t>
            </a:r>
            <a:endParaRPr lang="en-US" altLang="en-US" sz="1760" dirty="0">
              <a:solidFill>
                <a:srgbClr val="C00000"/>
              </a:solidFill>
              <a:ea typeface="MS Mincho" panose="020B0400000000000000" pitchFamily="49" charset="-128"/>
            </a:endParaRPr>
          </a:p>
          <a:p>
            <a:pPr>
              <a:buFont typeface="Wingdings" panose="05000000000000000000" pitchFamily="2" charset="2"/>
              <a:buChar char="Ø"/>
              <a:defRPr/>
            </a:pPr>
            <a:r>
              <a:rPr lang="en-US" sz="1760" dirty="0"/>
              <a:t>Coloradans who don’t identify as simply male or female are able to choose a third sex option on their driver’s license or identification card. The Department of Revenue announced that residents will have three options – M (male), F (female), and X  (November 30, 2018)</a:t>
            </a: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p:txBody>
      </p:sp>
      <p:grpSp>
        <p:nvGrpSpPr>
          <p:cNvPr id="4" name="Group 3">
            <a:extLst>
              <a:ext uri="{FF2B5EF4-FFF2-40B4-BE49-F238E27FC236}">
                <a16:creationId xmlns:a16="http://schemas.microsoft.com/office/drawing/2014/main" id="{A9F3F872-B3C0-48F4-994A-7895AAA78405}"/>
              </a:ext>
            </a:extLst>
          </p:cNvPr>
          <p:cNvGrpSpPr/>
          <p:nvPr/>
        </p:nvGrpSpPr>
        <p:grpSpPr>
          <a:xfrm>
            <a:off x="-3517" y="0"/>
            <a:ext cx="6858000" cy="608129"/>
            <a:chOff x="0" y="0"/>
            <a:chExt cx="9144000" cy="810838"/>
          </a:xfrm>
        </p:grpSpPr>
        <p:sp>
          <p:nvSpPr>
            <p:cNvPr id="5" name="Rectangle 5">
              <a:extLst>
                <a:ext uri="{FF2B5EF4-FFF2-40B4-BE49-F238E27FC236}">
                  <a16:creationId xmlns:a16="http://schemas.microsoft.com/office/drawing/2014/main" id="{51393F94-A5DE-49EC-9FB8-4C4C0E58D03B}"/>
                </a:ext>
              </a:extLst>
            </p:cNvPr>
            <p:cNvSpPr>
              <a:spLocks noChangeArrowheads="1"/>
            </p:cNvSpPr>
            <p:nvPr/>
          </p:nvSpPr>
          <p:spPr bwMode="auto">
            <a:xfrm>
              <a:off x="0" y="0"/>
              <a:ext cx="9144000" cy="810838"/>
            </a:xfrm>
            <a:prstGeom prst="rect">
              <a:avLst/>
            </a:prstGeom>
            <a:solidFill>
              <a:srgbClr val="003366"/>
            </a:solidFill>
            <a:ln w="9525">
              <a:solidFill>
                <a:schemeClr val="tx1"/>
              </a:solidFill>
              <a:miter lim="800000"/>
              <a:headEnd/>
              <a:tailEnd/>
            </a:ln>
            <a:effectLs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ctr" eaLnBrk="1" hangingPunct="1">
                <a:buNone/>
                <a:defRPr/>
              </a:pPr>
              <a:r>
                <a:rPr lang="en-US" altLang="en-US" sz="1600" i="1" kern="0" dirty="0">
                  <a:solidFill>
                    <a:schemeClr val="bg1"/>
                  </a:solidFill>
                </a:rPr>
                <a:t>Bible Basics…Where Life Meets God!</a:t>
              </a:r>
            </a:p>
            <a:p>
              <a:pPr marL="0" indent="0" algn="ctr" eaLnBrk="1" hangingPunct="1">
                <a:buNone/>
                <a:defRPr/>
              </a:pPr>
              <a:r>
                <a:rPr lang="en-US" altLang="en-US" sz="1600" i="1" kern="0" dirty="0">
                  <a:solidFill>
                    <a:schemeClr val="bg1"/>
                  </a:solidFill>
                </a:rPr>
                <a:t>“Male and Female He Created Them” (Genesis 1:26-28)</a:t>
              </a:r>
            </a:p>
          </p:txBody>
        </p:sp>
        <p:pic>
          <p:nvPicPr>
            <p:cNvPr id="6" name="Picture 5">
              <a:extLst>
                <a:ext uri="{FF2B5EF4-FFF2-40B4-BE49-F238E27FC236}">
                  <a16:creationId xmlns:a16="http://schemas.microsoft.com/office/drawing/2014/main" id="{05160150-3F5A-4ECD-8F47-5F1509FF0ACD}"/>
                </a:ext>
              </a:extLst>
            </p:cNvPr>
            <p:cNvPicPr>
              <a:picLocks noChangeAspect="1"/>
            </p:cNvPicPr>
            <p:nvPr/>
          </p:nvPicPr>
          <p:blipFill>
            <a:blip r:embed="rId3"/>
            <a:stretch>
              <a:fillRect/>
            </a:stretch>
          </p:blipFill>
          <p:spPr>
            <a:xfrm>
              <a:off x="0" y="0"/>
              <a:ext cx="749873" cy="810838"/>
            </a:xfrm>
            <a:prstGeom prst="rect">
              <a:avLst/>
            </a:prstGeom>
            <a:ln>
              <a:solidFill>
                <a:schemeClr val="tx1"/>
              </a:solidFill>
            </a:ln>
          </p:spPr>
        </p:pic>
        <p:pic>
          <p:nvPicPr>
            <p:cNvPr id="7" name="Picture 6">
              <a:extLst>
                <a:ext uri="{FF2B5EF4-FFF2-40B4-BE49-F238E27FC236}">
                  <a16:creationId xmlns:a16="http://schemas.microsoft.com/office/drawing/2014/main" id="{DE5EACFD-339E-4E0A-A94C-C1E725BF27C1}"/>
                </a:ext>
              </a:extLst>
            </p:cNvPr>
            <p:cNvPicPr>
              <a:picLocks noChangeAspect="1"/>
            </p:cNvPicPr>
            <p:nvPr/>
          </p:nvPicPr>
          <p:blipFill>
            <a:blip r:embed="rId4"/>
            <a:stretch>
              <a:fillRect/>
            </a:stretch>
          </p:blipFill>
          <p:spPr>
            <a:xfrm>
              <a:off x="8394127" y="0"/>
              <a:ext cx="749873" cy="810838"/>
            </a:xfrm>
            <a:prstGeom prst="rect">
              <a:avLst/>
            </a:prstGeom>
            <a:ln>
              <a:solidFill>
                <a:schemeClr val="tx1"/>
              </a:solidFill>
            </a:ln>
          </p:spPr>
        </p:pic>
      </p:grpSp>
    </p:spTree>
    <p:extLst>
      <p:ext uri="{BB962C8B-B14F-4D97-AF65-F5344CB8AC3E}">
        <p14:creationId xmlns:p14="http://schemas.microsoft.com/office/powerpoint/2010/main" val="232168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94E496A1-EBDB-438A-9531-1977E934AEC0}"/>
              </a:ext>
            </a:extLst>
          </p:cNvPr>
          <p:cNvSpPr>
            <a:spLocks noGrp="1" noChangeArrowheads="1"/>
          </p:cNvSpPr>
          <p:nvPr>
            <p:ph type="body" idx="4294967295"/>
          </p:nvPr>
        </p:nvSpPr>
        <p:spPr>
          <a:xfrm>
            <a:off x="114300" y="608128"/>
            <a:ext cx="6629400" cy="3335222"/>
          </a:xfrm>
          <a:solidFill>
            <a:schemeClr val="bg1"/>
          </a:solidFill>
          <a:ln w="57150" cmpd="thickThin">
            <a:solidFill>
              <a:schemeClr val="tx1"/>
            </a:solidFill>
            <a:miter lim="800000"/>
            <a:headEnd/>
            <a:tailEnd/>
          </a:ln>
        </p:spPr>
        <p:txBody>
          <a:bodyPr/>
          <a:lstStyle/>
          <a:p>
            <a:pPr marL="457200" indent="-457200" algn="ctr">
              <a:buNone/>
              <a:defRPr/>
            </a:pPr>
            <a:r>
              <a:rPr lang="en-US" altLang="en-US" u="sng" dirty="0">
                <a:solidFill>
                  <a:srgbClr val="C00000"/>
                </a:solidFill>
                <a:ea typeface="MS Mincho" panose="020B0400000000000000" pitchFamily="49" charset="-128"/>
                <a:cs typeface="Times New Roman" panose="02020603050405020304" pitchFamily="18" charset="0"/>
              </a:rPr>
              <a:t>4. Reasons for an alternate gender identity</a:t>
            </a:r>
          </a:p>
          <a:p>
            <a:pPr marL="457200" indent="-457200" algn="ctr">
              <a:buNone/>
              <a:defRPr/>
            </a:pPr>
            <a:endParaRPr lang="en-US" altLang="en-US" sz="800" dirty="0">
              <a:solidFill>
                <a:srgbClr val="C00000"/>
              </a:solidFill>
              <a:ea typeface="MS Mincho" panose="020B0400000000000000" pitchFamily="49" charset="-128"/>
              <a:cs typeface="Times New Roman" panose="02020603050405020304" pitchFamily="18" charset="0"/>
            </a:endParaRPr>
          </a:p>
          <a:p>
            <a:pPr>
              <a:buFont typeface="Wingdings" panose="05000000000000000000" pitchFamily="2" charset="2"/>
              <a:buChar char="Ø"/>
              <a:defRPr/>
            </a:pPr>
            <a:r>
              <a:rPr lang="en-US" altLang="en-US" sz="1800" dirty="0">
                <a:ea typeface="MS Mincho" panose="020B0400000000000000" pitchFamily="49" charset="-128"/>
              </a:rPr>
              <a:t>Dislike self as born, want something different (Gen. 1:31 “very good”)</a:t>
            </a:r>
          </a:p>
          <a:p>
            <a:pPr>
              <a:buFont typeface="Wingdings" panose="05000000000000000000" pitchFamily="2" charset="2"/>
              <a:buChar char="Ø"/>
              <a:defRPr/>
            </a:pPr>
            <a:r>
              <a:rPr lang="en-US" altLang="en-US" sz="1800" dirty="0">
                <a:ea typeface="MS Mincho" panose="020B0400000000000000" pitchFamily="49" charset="-128"/>
              </a:rPr>
              <a:t>Empowerment (1</a:t>
            </a:r>
            <a:r>
              <a:rPr lang="en-US" altLang="en-US" sz="1800" baseline="30000" dirty="0">
                <a:ea typeface="MS Mincho" panose="020B0400000000000000" pitchFamily="49" charset="-128"/>
              </a:rPr>
              <a:t>st</a:t>
            </a:r>
            <a:r>
              <a:rPr lang="en-US" altLang="en-US" sz="1800" dirty="0">
                <a:ea typeface="MS Mincho" panose="020B0400000000000000" pitchFamily="49" charset="-128"/>
              </a:rPr>
              <a:t> Cor. 11:11-12; Ruth 4:15; Gal. 4:4)</a:t>
            </a:r>
            <a:endParaRPr lang="en-US" altLang="en-US" sz="1800" dirty="0">
              <a:solidFill>
                <a:srgbClr val="C00000"/>
              </a:solidFill>
              <a:ea typeface="MS Mincho" panose="020B0400000000000000" pitchFamily="49" charset="-128"/>
            </a:endParaRPr>
          </a:p>
          <a:p>
            <a:pPr>
              <a:buFont typeface="Wingdings" panose="05000000000000000000" pitchFamily="2" charset="2"/>
              <a:buChar char="Ø"/>
              <a:defRPr/>
            </a:pPr>
            <a:r>
              <a:rPr lang="en-US" altLang="en-US" sz="1800" dirty="0">
                <a:ea typeface="MS Mincho" panose="020B0400000000000000" pitchFamily="49" charset="-128"/>
              </a:rPr>
              <a:t>Looks or entertainment</a:t>
            </a:r>
          </a:p>
          <a:p>
            <a:pPr>
              <a:buFont typeface="Wingdings" panose="05000000000000000000" pitchFamily="2" charset="2"/>
              <a:buChar char="Ø"/>
              <a:defRPr/>
            </a:pPr>
            <a:r>
              <a:rPr lang="en-US" altLang="en-US" sz="1800" dirty="0">
                <a:ea typeface="MS Mincho" panose="020B0400000000000000" pitchFamily="49" charset="-128"/>
              </a:rPr>
              <a:t>Peer pressure, trendy</a:t>
            </a:r>
          </a:p>
          <a:p>
            <a:pPr>
              <a:buFont typeface="Wingdings" panose="05000000000000000000" pitchFamily="2" charset="2"/>
              <a:buChar char="Ø"/>
              <a:defRPr/>
            </a:pPr>
            <a:r>
              <a:rPr lang="en-US" altLang="en-US" sz="1800" dirty="0">
                <a:ea typeface="MS Mincho" panose="020B0400000000000000" pitchFamily="49" charset="-128"/>
              </a:rPr>
              <a:t>Thinking God or others got it wrong.  “I’m a mistake”</a:t>
            </a:r>
          </a:p>
          <a:p>
            <a:pPr>
              <a:buFont typeface="Wingdings" panose="05000000000000000000" pitchFamily="2" charset="2"/>
              <a:buChar char="Ø"/>
              <a:defRPr/>
            </a:pPr>
            <a:r>
              <a:rPr lang="en-US" altLang="en-US" sz="1800" dirty="0">
                <a:ea typeface="MS Mincho" panose="020B0400000000000000" pitchFamily="49" charset="-128"/>
              </a:rPr>
              <a:t>Trying to be inventive, original, or just different</a:t>
            </a:r>
          </a:p>
          <a:p>
            <a:pPr>
              <a:buFont typeface="Wingdings" panose="05000000000000000000" pitchFamily="2" charset="2"/>
              <a:buChar char="Ø"/>
              <a:defRPr/>
            </a:pPr>
            <a:r>
              <a:rPr lang="en-US" altLang="en-US" sz="1800" dirty="0">
                <a:ea typeface="MS Mincho" panose="020B0400000000000000" pitchFamily="49" charset="-128"/>
              </a:rPr>
              <a:t>Other reasons?</a:t>
            </a: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p:txBody>
      </p:sp>
      <p:grpSp>
        <p:nvGrpSpPr>
          <p:cNvPr id="4" name="Group 3">
            <a:extLst>
              <a:ext uri="{FF2B5EF4-FFF2-40B4-BE49-F238E27FC236}">
                <a16:creationId xmlns:a16="http://schemas.microsoft.com/office/drawing/2014/main" id="{A9F3F872-B3C0-48F4-994A-7895AAA78405}"/>
              </a:ext>
            </a:extLst>
          </p:cNvPr>
          <p:cNvGrpSpPr/>
          <p:nvPr/>
        </p:nvGrpSpPr>
        <p:grpSpPr>
          <a:xfrm>
            <a:off x="-3517" y="0"/>
            <a:ext cx="6858000" cy="608129"/>
            <a:chOff x="0" y="0"/>
            <a:chExt cx="9144000" cy="810838"/>
          </a:xfrm>
        </p:grpSpPr>
        <p:sp>
          <p:nvSpPr>
            <p:cNvPr id="5" name="Rectangle 5">
              <a:extLst>
                <a:ext uri="{FF2B5EF4-FFF2-40B4-BE49-F238E27FC236}">
                  <a16:creationId xmlns:a16="http://schemas.microsoft.com/office/drawing/2014/main" id="{51393F94-A5DE-49EC-9FB8-4C4C0E58D03B}"/>
                </a:ext>
              </a:extLst>
            </p:cNvPr>
            <p:cNvSpPr>
              <a:spLocks noChangeArrowheads="1"/>
            </p:cNvSpPr>
            <p:nvPr/>
          </p:nvSpPr>
          <p:spPr bwMode="auto">
            <a:xfrm>
              <a:off x="0" y="0"/>
              <a:ext cx="9144000" cy="810838"/>
            </a:xfrm>
            <a:prstGeom prst="rect">
              <a:avLst/>
            </a:prstGeom>
            <a:solidFill>
              <a:srgbClr val="003366"/>
            </a:solidFill>
            <a:ln w="9525">
              <a:solidFill>
                <a:schemeClr val="tx1"/>
              </a:solidFill>
              <a:miter lim="800000"/>
              <a:headEnd/>
              <a:tailEnd/>
            </a:ln>
            <a:effectLs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ctr" eaLnBrk="1" hangingPunct="1">
                <a:buNone/>
                <a:defRPr/>
              </a:pPr>
              <a:r>
                <a:rPr lang="en-US" altLang="en-US" sz="1600" i="1" kern="0" dirty="0">
                  <a:solidFill>
                    <a:schemeClr val="bg1"/>
                  </a:solidFill>
                </a:rPr>
                <a:t>Bible Basics…Where Life Meets God!</a:t>
              </a:r>
            </a:p>
            <a:p>
              <a:pPr marL="0" indent="0" algn="ctr" eaLnBrk="1" hangingPunct="1">
                <a:buNone/>
                <a:defRPr/>
              </a:pPr>
              <a:r>
                <a:rPr lang="en-US" altLang="en-US" sz="1600" i="1" kern="0" dirty="0">
                  <a:solidFill>
                    <a:schemeClr val="bg1"/>
                  </a:solidFill>
                </a:rPr>
                <a:t>“Male and Female He Created Them” (Genesis 1:26-28)</a:t>
              </a:r>
            </a:p>
          </p:txBody>
        </p:sp>
        <p:pic>
          <p:nvPicPr>
            <p:cNvPr id="6" name="Picture 5">
              <a:extLst>
                <a:ext uri="{FF2B5EF4-FFF2-40B4-BE49-F238E27FC236}">
                  <a16:creationId xmlns:a16="http://schemas.microsoft.com/office/drawing/2014/main" id="{05160150-3F5A-4ECD-8F47-5F1509FF0ACD}"/>
                </a:ext>
              </a:extLst>
            </p:cNvPr>
            <p:cNvPicPr>
              <a:picLocks noChangeAspect="1"/>
            </p:cNvPicPr>
            <p:nvPr/>
          </p:nvPicPr>
          <p:blipFill>
            <a:blip r:embed="rId3"/>
            <a:stretch>
              <a:fillRect/>
            </a:stretch>
          </p:blipFill>
          <p:spPr>
            <a:xfrm>
              <a:off x="0" y="0"/>
              <a:ext cx="749873" cy="810838"/>
            </a:xfrm>
            <a:prstGeom prst="rect">
              <a:avLst/>
            </a:prstGeom>
            <a:ln>
              <a:solidFill>
                <a:schemeClr val="tx1"/>
              </a:solidFill>
            </a:ln>
          </p:spPr>
        </p:pic>
        <p:pic>
          <p:nvPicPr>
            <p:cNvPr id="7" name="Picture 6">
              <a:extLst>
                <a:ext uri="{FF2B5EF4-FFF2-40B4-BE49-F238E27FC236}">
                  <a16:creationId xmlns:a16="http://schemas.microsoft.com/office/drawing/2014/main" id="{DE5EACFD-339E-4E0A-A94C-C1E725BF27C1}"/>
                </a:ext>
              </a:extLst>
            </p:cNvPr>
            <p:cNvPicPr>
              <a:picLocks noChangeAspect="1"/>
            </p:cNvPicPr>
            <p:nvPr/>
          </p:nvPicPr>
          <p:blipFill>
            <a:blip r:embed="rId4"/>
            <a:stretch>
              <a:fillRect/>
            </a:stretch>
          </p:blipFill>
          <p:spPr>
            <a:xfrm>
              <a:off x="8394127" y="0"/>
              <a:ext cx="749873" cy="810838"/>
            </a:xfrm>
            <a:prstGeom prst="rect">
              <a:avLst/>
            </a:prstGeom>
            <a:ln>
              <a:solidFill>
                <a:schemeClr val="tx1"/>
              </a:solidFill>
            </a:ln>
          </p:spPr>
        </p:pic>
      </p:grpSp>
    </p:spTree>
    <p:extLst>
      <p:ext uri="{BB962C8B-B14F-4D97-AF65-F5344CB8AC3E}">
        <p14:creationId xmlns:p14="http://schemas.microsoft.com/office/powerpoint/2010/main" val="114476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94E496A1-EBDB-438A-9531-1977E934AEC0}"/>
              </a:ext>
            </a:extLst>
          </p:cNvPr>
          <p:cNvSpPr>
            <a:spLocks noGrp="1" noChangeArrowheads="1"/>
          </p:cNvSpPr>
          <p:nvPr>
            <p:ph type="body" idx="4294967295"/>
          </p:nvPr>
        </p:nvSpPr>
        <p:spPr>
          <a:xfrm>
            <a:off x="114300" y="608128"/>
            <a:ext cx="6629400" cy="4535372"/>
          </a:xfrm>
          <a:solidFill>
            <a:schemeClr val="bg1"/>
          </a:solidFill>
          <a:ln w="57150" cmpd="thickThin">
            <a:solidFill>
              <a:schemeClr val="tx1"/>
            </a:solidFill>
            <a:miter lim="800000"/>
            <a:headEnd/>
            <a:tailEnd/>
          </a:ln>
        </p:spPr>
        <p:txBody>
          <a:bodyPr/>
          <a:lstStyle/>
          <a:p>
            <a:pPr marL="457200" indent="-457200" algn="ctr">
              <a:buNone/>
              <a:defRPr/>
            </a:pPr>
            <a:r>
              <a:rPr lang="en-US" altLang="en-US" u="sng" dirty="0">
                <a:solidFill>
                  <a:srgbClr val="C00000"/>
                </a:solidFill>
                <a:ea typeface="MS Mincho" panose="020B0400000000000000" pitchFamily="49" charset="-128"/>
                <a:cs typeface="Times New Roman" panose="02020603050405020304" pitchFamily="18" charset="0"/>
              </a:rPr>
              <a:t>5. What Difference Does It Make?</a:t>
            </a:r>
          </a:p>
          <a:p>
            <a:pPr marL="457200" indent="-457200" algn="ctr">
              <a:buNone/>
              <a:defRPr/>
            </a:pPr>
            <a:endParaRPr lang="en-US" altLang="en-US" sz="800" dirty="0">
              <a:solidFill>
                <a:srgbClr val="C00000"/>
              </a:solidFill>
              <a:ea typeface="MS Mincho" panose="020B0400000000000000" pitchFamily="49" charset="-128"/>
              <a:cs typeface="Times New Roman" panose="02020603050405020304" pitchFamily="18" charset="0"/>
            </a:endParaRPr>
          </a:p>
          <a:p>
            <a:pPr>
              <a:buFont typeface="Wingdings" panose="05000000000000000000" pitchFamily="2" charset="2"/>
              <a:buChar char="Ø"/>
              <a:defRPr/>
            </a:pPr>
            <a:r>
              <a:rPr lang="en-US" altLang="en-US" sz="1800" dirty="0">
                <a:ea typeface="MS Mincho" panose="020B0400000000000000" pitchFamily="49" charset="-128"/>
              </a:rPr>
              <a:t>It’s not just a matter of what I like. It’s not a hang-up I have, intolerance, not something I need to learn to deal with.</a:t>
            </a:r>
          </a:p>
          <a:p>
            <a:pPr>
              <a:buFont typeface="Wingdings" panose="05000000000000000000" pitchFamily="2" charset="2"/>
              <a:buChar char="Ø"/>
              <a:defRPr/>
            </a:pPr>
            <a:r>
              <a:rPr lang="en-US" altLang="en-US" sz="1800" dirty="0">
                <a:ea typeface="MS Mincho" panose="020B0400000000000000" pitchFamily="49" charset="-128"/>
              </a:rPr>
              <a:t>The alternate-gender person is lost in an identity crisis.  </a:t>
            </a:r>
            <a:r>
              <a:rPr lang="en-US" altLang="en-US" sz="1800" dirty="0">
                <a:solidFill>
                  <a:srgbClr val="C00000"/>
                </a:solidFill>
                <a:ea typeface="MS Mincho" panose="020B0400000000000000" pitchFamily="49" charset="-128"/>
              </a:rPr>
              <a:t>They must not remain in this condition.</a:t>
            </a:r>
          </a:p>
          <a:p>
            <a:pPr>
              <a:buFont typeface="Wingdings" panose="05000000000000000000" pitchFamily="2" charset="2"/>
              <a:buChar char="Ø"/>
              <a:defRPr/>
            </a:pPr>
            <a:r>
              <a:rPr lang="en-US" altLang="en-US" sz="1800" dirty="0">
                <a:ea typeface="MS Mincho" panose="020B0400000000000000" pitchFamily="49" charset="-128"/>
              </a:rPr>
              <a:t>The alternate-gender </a:t>
            </a:r>
            <a:r>
              <a:rPr lang="en-US" altLang="en-US" sz="1800">
                <a:ea typeface="MS Mincho" panose="020B0400000000000000" pitchFamily="49" charset="-128"/>
              </a:rPr>
              <a:t>person rejects </a:t>
            </a:r>
            <a:r>
              <a:rPr lang="en-US" altLang="en-US" sz="1800" dirty="0">
                <a:ea typeface="MS Mincho" panose="020B0400000000000000" pitchFamily="49" charset="-128"/>
              </a:rPr>
              <a:t>God and His design.  No personal relationship with God. </a:t>
            </a:r>
            <a:r>
              <a:rPr lang="en-US" altLang="en-US" sz="1800" dirty="0">
                <a:solidFill>
                  <a:srgbClr val="C00000"/>
                </a:solidFill>
                <a:ea typeface="MS Mincho" panose="020B0400000000000000" pitchFamily="49" charset="-128"/>
              </a:rPr>
              <a:t>They must not remain in this condition.</a:t>
            </a:r>
          </a:p>
          <a:p>
            <a:pPr>
              <a:buFont typeface="Wingdings" panose="05000000000000000000" pitchFamily="2" charset="2"/>
              <a:buChar char="Ø"/>
              <a:defRPr/>
            </a:pPr>
            <a:r>
              <a:rPr lang="en-US" altLang="en-US" sz="1800" dirty="0">
                <a:ea typeface="MS Mincho" panose="020B0400000000000000" pitchFamily="49" charset="-128"/>
              </a:rPr>
              <a:t>The alternate-gender person hampers relationship with others: family and society. </a:t>
            </a:r>
            <a:r>
              <a:rPr lang="en-US" altLang="en-US" sz="1800" dirty="0">
                <a:solidFill>
                  <a:srgbClr val="C00000"/>
                </a:solidFill>
                <a:ea typeface="MS Mincho" panose="020B0400000000000000" pitchFamily="49" charset="-128"/>
              </a:rPr>
              <a:t>They must not remain in this condition.</a:t>
            </a:r>
          </a:p>
          <a:p>
            <a:pPr>
              <a:buFont typeface="Wingdings" panose="05000000000000000000" pitchFamily="2" charset="2"/>
              <a:buChar char="Ø"/>
              <a:defRPr/>
            </a:pPr>
            <a:r>
              <a:rPr lang="en-US" altLang="en-US" sz="1800" dirty="0">
                <a:ea typeface="MS Mincho" panose="020B0400000000000000" pitchFamily="49" charset="-128"/>
              </a:rPr>
              <a:t>The alternate-gender person is lost in sin, with eternity at risk. (Deut. 22:5; 1</a:t>
            </a:r>
            <a:r>
              <a:rPr lang="en-US" altLang="en-US" sz="1800" baseline="30000" dirty="0">
                <a:ea typeface="MS Mincho" panose="020B0400000000000000" pitchFamily="49" charset="-128"/>
              </a:rPr>
              <a:t>st</a:t>
            </a:r>
            <a:r>
              <a:rPr lang="en-US" altLang="en-US" sz="1800" dirty="0">
                <a:ea typeface="MS Mincho" panose="020B0400000000000000" pitchFamily="49" charset="-128"/>
              </a:rPr>
              <a:t> Cor. 6:9) </a:t>
            </a:r>
            <a:r>
              <a:rPr lang="en-US" altLang="en-US" sz="1800" dirty="0">
                <a:solidFill>
                  <a:srgbClr val="C00000"/>
                </a:solidFill>
                <a:ea typeface="MS Mincho" panose="020B0400000000000000" pitchFamily="49" charset="-128"/>
              </a:rPr>
              <a:t>They must not remain in this condition.  We must enlighten our neighbors on this!</a:t>
            </a: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p:txBody>
      </p:sp>
      <p:grpSp>
        <p:nvGrpSpPr>
          <p:cNvPr id="4" name="Group 3">
            <a:extLst>
              <a:ext uri="{FF2B5EF4-FFF2-40B4-BE49-F238E27FC236}">
                <a16:creationId xmlns:a16="http://schemas.microsoft.com/office/drawing/2014/main" id="{A9F3F872-B3C0-48F4-994A-7895AAA78405}"/>
              </a:ext>
            </a:extLst>
          </p:cNvPr>
          <p:cNvGrpSpPr/>
          <p:nvPr/>
        </p:nvGrpSpPr>
        <p:grpSpPr>
          <a:xfrm>
            <a:off x="-3517" y="0"/>
            <a:ext cx="6858000" cy="608129"/>
            <a:chOff x="0" y="0"/>
            <a:chExt cx="9144000" cy="810838"/>
          </a:xfrm>
        </p:grpSpPr>
        <p:sp>
          <p:nvSpPr>
            <p:cNvPr id="5" name="Rectangle 5">
              <a:extLst>
                <a:ext uri="{FF2B5EF4-FFF2-40B4-BE49-F238E27FC236}">
                  <a16:creationId xmlns:a16="http://schemas.microsoft.com/office/drawing/2014/main" id="{51393F94-A5DE-49EC-9FB8-4C4C0E58D03B}"/>
                </a:ext>
              </a:extLst>
            </p:cNvPr>
            <p:cNvSpPr>
              <a:spLocks noChangeArrowheads="1"/>
            </p:cNvSpPr>
            <p:nvPr/>
          </p:nvSpPr>
          <p:spPr bwMode="auto">
            <a:xfrm>
              <a:off x="0" y="0"/>
              <a:ext cx="9144000" cy="810838"/>
            </a:xfrm>
            <a:prstGeom prst="rect">
              <a:avLst/>
            </a:prstGeom>
            <a:solidFill>
              <a:srgbClr val="003366"/>
            </a:solidFill>
            <a:ln w="9525">
              <a:solidFill>
                <a:schemeClr val="tx1"/>
              </a:solidFill>
              <a:miter lim="800000"/>
              <a:headEnd/>
              <a:tailEnd/>
            </a:ln>
            <a:effectLs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ctr" eaLnBrk="1" hangingPunct="1">
                <a:buNone/>
                <a:defRPr/>
              </a:pPr>
              <a:r>
                <a:rPr lang="en-US" altLang="en-US" sz="1600" i="1" kern="0" dirty="0">
                  <a:solidFill>
                    <a:schemeClr val="bg1"/>
                  </a:solidFill>
                </a:rPr>
                <a:t>Bible Basics…Where Life Meets God!</a:t>
              </a:r>
            </a:p>
            <a:p>
              <a:pPr marL="0" indent="0" algn="ctr" eaLnBrk="1" hangingPunct="1">
                <a:buNone/>
                <a:defRPr/>
              </a:pPr>
              <a:r>
                <a:rPr lang="en-US" altLang="en-US" sz="1600" i="1" kern="0" dirty="0">
                  <a:solidFill>
                    <a:schemeClr val="bg1"/>
                  </a:solidFill>
                </a:rPr>
                <a:t>“Male and Female He Created Them” (Genesis 1:26-28)</a:t>
              </a:r>
            </a:p>
          </p:txBody>
        </p:sp>
        <p:pic>
          <p:nvPicPr>
            <p:cNvPr id="6" name="Picture 5">
              <a:extLst>
                <a:ext uri="{FF2B5EF4-FFF2-40B4-BE49-F238E27FC236}">
                  <a16:creationId xmlns:a16="http://schemas.microsoft.com/office/drawing/2014/main" id="{05160150-3F5A-4ECD-8F47-5F1509FF0ACD}"/>
                </a:ext>
              </a:extLst>
            </p:cNvPr>
            <p:cNvPicPr>
              <a:picLocks noChangeAspect="1"/>
            </p:cNvPicPr>
            <p:nvPr/>
          </p:nvPicPr>
          <p:blipFill>
            <a:blip r:embed="rId3"/>
            <a:stretch>
              <a:fillRect/>
            </a:stretch>
          </p:blipFill>
          <p:spPr>
            <a:xfrm>
              <a:off x="0" y="0"/>
              <a:ext cx="749873" cy="810838"/>
            </a:xfrm>
            <a:prstGeom prst="rect">
              <a:avLst/>
            </a:prstGeom>
            <a:ln>
              <a:solidFill>
                <a:schemeClr val="tx1"/>
              </a:solidFill>
            </a:ln>
          </p:spPr>
        </p:pic>
        <p:pic>
          <p:nvPicPr>
            <p:cNvPr id="7" name="Picture 6">
              <a:extLst>
                <a:ext uri="{FF2B5EF4-FFF2-40B4-BE49-F238E27FC236}">
                  <a16:creationId xmlns:a16="http://schemas.microsoft.com/office/drawing/2014/main" id="{DE5EACFD-339E-4E0A-A94C-C1E725BF27C1}"/>
                </a:ext>
              </a:extLst>
            </p:cNvPr>
            <p:cNvPicPr>
              <a:picLocks noChangeAspect="1"/>
            </p:cNvPicPr>
            <p:nvPr/>
          </p:nvPicPr>
          <p:blipFill>
            <a:blip r:embed="rId4"/>
            <a:stretch>
              <a:fillRect/>
            </a:stretch>
          </p:blipFill>
          <p:spPr>
            <a:xfrm>
              <a:off x="8394127" y="0"/>
              <a:ext cx="749873" cy="810838"/>
            </a:xfrm>
            <a:prstGeom prst="rect">
              <a:avLst/>
            </a:prstGeom>
            <a:ln>
              <a:solidFill>
                <a:schemeClr val="tx1"/>
              </a:solidFill>
            </a:ln>
          </p:spPr>
        </p:pic>
      </p:grpSp>
    </p:spTree>
    <p:extLst>
      <p:ext uri="{BB962C8B-B14F-4D97-AF65-F5344CB8AC3E}">
        <p14:creationId xmlns:p14="http://schemas.microsoft.com/office/powerpoint/2010/main" val="234050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94E496A1-EBDB-438A-9531-1977E934AEC0}"/>
              </a:ext>
            </a:extLst>
          </p:cNvPr>
          <p:cNvSpPr>
            <a:spLocks noGrp="1" noChangeArrowheads="1"/>
          </p:cNvSpPr>
          <p:nvPr>
            <p:ph type="body" idx="4294967295"/>
          </p:nvPr>
        </p:nvSpPr>
        <p:spPr>
          <a:xfrm>
            <a:off x="114300" y="608128"/>
            <a:ext cx="6629400" cy="4478222"/>
          </a:xfrm>
          <a:solidFill>
            <a:schemeClr val="bg1"/>
          </a:solidFill>
          <a:ln w="57150" cmpd="thickThin">
            <a:solidFill>
              <a:schemeClr val="tx1"/>
            </a:solidFill>
            <a:miter lim="800000"/>
            <a:headEnd/>
            <a:tailEnd/>
          </a:ln>
        </p:spPr>
        <p:txBody>
          <a:bodyPr/>
          <a:lstStyle/>
          <a:p>
            <a:pPr marL="457200" indent="-457200" algn="ctr">
              <a:buNone/>
              <a:defRPr/>
            </a:pPr>
            <a:r>
              <a:rPr lang="en-US" altLang="en-US" u="sng" dirty="0">
                <a:solidFill>
                  <a:srgbClr val="C00000"/>
                </a:solidFill>
                <a:ea typeface="MS Mincho" panose="020B0400000000000000" pitchFamily="49" charset="-128"/>
                <a:cs typeface="Times New Roman" panose="02020603050405020304" pitchFamily="18" charset="0"/>
              </a:rPr>
              <a:t>6. The Solution</a:t>
            </a:r>
          </a:p>
          <a:p>
            <a:pPr marL="457200" indent="-457200" algn="ctr">
              <a:buNone/>
              <a:defRPr/>
            </a:pPr>
            <a:endParaRPr lang="en-US" altLang="en-US" sz="800" dirty="0">
              <a:solidFill>
                <a:srgbClr val="C00000"/>
              </a:solidFill>
              <a:ea typeface="MS Mincho" panose="020B0400000000000000" pitchFamily="49" charset="-128"/>
              <a:cs typeface="Times New Roman" panose="02020603050405020304" pitchFamily="18" charset="0"/>
            </a:endParaRPr>
          </a:p>
          <a:p>
            <a:pPr>
              <a:buFont typeface="Wingdings" panose="05000000000000000000" pitchFamily="2" charset="2"/>
              <a:buChar char="Ø"/>
              <a:defRPr/>
            </a:pPr>
            <a:r>
              <a:rPr lang="en-US" altLang="en-US" sz="1760" dirty="0">
                <a:ea typeface="MS Mincho" panose="020B0400000000000000" pitchFamily="49" charset="-128"/>
              </a:rPr>
              <a:t>My birth gender is not the problem. Changing it is not the solution, or is it my choice.  It works against God and against us.  It leaves one “grasping for the wind” (Eccl. 2:26)</a:t>
            </a:r>
          </a:p>
          <a:p>
            <a:pPr>
              <a:buFont typeface="Wingdings" panose="05000000000000000000" pitchFamily="2" charset="2"/>
              <a:buChar char="Ø"/>
              <a:defRPr/>
            </a:pPr>
            <a:r>
              <a:rPr lang="en-US" altLang="en-US" sz="1760" dirty="0">
                <a:ea typeface="MS Mincho" panose="020B0400000000000000" pitchFamily="49" charset="-128"/>
              </a:rPr>
              <a:t>Agree with God; after all, this is Truth!  Gender identity begins as a fact, not as a commandment.</a:t>
            </a:r>
          </a:p>
          <a:p>
            <a:pPr>
              <a:buFont typeface="Wingdings" panose="05000000000000000000" pitchFamily="2" charset="2"/>
              <a:buChar char="Ø"/>
              <a:defRPr/>
            </a:pPr>
            <a:r>
              <a:rPr lang="en-US" altLang="en-US" sz="1760" dirty="0">
                <a:ea typeface="MS Mincho" panose="020B0400000000000000" pitchFamily="49" charset="-128"/>
              </a:rPr>
              <a:t>Embrace the powerful identity God gave us.  True power and beauty (spiritual/pragmatic) is found by embracing our birth gender and letting God fill us with His spirit.  It begins with what is in us, then it will be seen by God and others.  If we abandon it, it cannot be replaced or exceeded by alternatives.</a:t>
            </a:r>
          </a:p>
          <a:p>
            <a:pPr>
              <a:buFont typeface="Wingdings" panose="05000000000000000000" pitchFamily="2" charset="2"/>
              <a:buChar char="Ø"/>
              <a:defRPr/>
            </a:pPr>
            <a:r>
              <a:rPr lang="en-US" altLang="en-US" sz="1760" dirty="0">
                <a:ea typeface="MS Mincho" panose="020B0400000000000000" pitchFamily="49" charset="-128"/>
              </a:rPr>
              <a:t>If one is guilty of a transgender identity, repent and be saved in Christ! (1</a:t>
            </a:r>
            <a:r>
              <a:rPr lang="en-US" altLang="en-US" sz="1760" baseline="30000" dirty="0">
                <a:ea typeface="MS Mincho" panose="020B0400000000000000" pitchFamily="49" charset="-128"/>
              </a:rPr>
              <a:t>st</a:t>
            </a:r>
            <a:r>
              <a:rPr lang="en-US" altLang="en-US" sz="1760" dirty="0">
                <a:ea typeface="MS Mincho" panose="020B0400000000000000" pitchFamily="49" charset="-128"/>
              </a:rPr>
              <a:t> Cor. 6:9-11).  God loves you, Christ died for your redemption.  God will receive you and eternally bless you.  </a:t>
            </a: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a:p>
            <a:pPr>
              <a:buFont typeface="Wingdings" panose="05000000000000000000" pitchFamily="2" charset="2"/>
              <a:buChar char="Ø"/>
              <a:defRPr/>
            </a:pPr>
            <a:endParaRPr lang="en-US" altLang="en-US" sz="1800" dirty="0">
              <a:ea typeface="MS Mincho" panose="020B0400000000000000" pitchFamily="49" charset="-128"/>
            </a:endParaRPr>
          </a:p>
        </p:txBody>
      </p:sp>
      <p:grpSp>
        <p:nvGrpSpPr>
          <p:cNvPr id="4" name="Group 3">
            <a:extLst>
              <a:ext uri="{FF2B5EF4-FFF2-40B4-BE49-F238E27FC236}">
                <a16:creationId xmlns:a16="http://schemas.microsoft.com/office/drawing/2014/main" id="{A9F3F872-B3C0-48F4-994A-7895AAA78405}"/>
              </a:ext>
            </a:extLst>
          </p:cNvPr>
          <p:cNvGrpSpPr/>
          <p:nvPr/>
        </p:nvGrpSpPr>
        <p:grpSpPr>
          <a:xfrm>
            <a:off x="-3517" y="0"/>
            <a:ext cx="6858000" cy="608129"/>
            <a:chOff x="0" y="0"/>
            <a:chExt cx="9144000" cy="810838"/>
          </a:xfrm>
        </p:grpSpPr>
        <p:sp>
          <p:nvSpPr>
            <p:cNvPr id="5" name="Rectangle 5">
              <a:extLst>
                <a:ext uri="{FF2B5EF4-FFF2-40B4-BE49-F238E27FC236}">
                  <a16:creationId xmlns:a16="http://schemas.microsoft.com/office/drawing/2014/main" id="{51393F94-A5DE-49EC-9FB8-4C4C0E58D03B}"/>
                </a:ext>
              </a:extLst>
            </p:cNvPr>
            <p:cNvSpPr>
              <a:spLocks noChangeArrowheads="1"/>
            </p:cNvSpPr>
            <p:nvPr/>
          </p:nvSpPr>
          <p:spPr bwMode="auto">
            <a:xfrm>
              <a:off x="0" y="0"/>
              <a:ext cx="9144000" cy="810838"/>
            </a:xfrm>
            <a:prstGeom prst="rect">
              <a:avLst/>
            </a:prstGeom>
            <a:solidFill>
              <a:srgbClr val="003366"/>
            </a:solidFill>
            <a:ln w="9525">
              <a:solidFill>
                <a:schemeClr val="tx1"/>
              </a:solidFill>
              <a:miter lim="800000"/>
              <a:headEnd/>
              <a:tailEnd/>
            </a:ln>
            <a:effectLs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ctr" eaLnBrk="1" hangingPunct="1">
                <a:buNone/>
                <a:defRPr/>
              </a:pPr>
              <a:r>
                <a:rPr lang="en-US" altLang="en-US" sz="1600" i="1" kern="0" dirty="0">
                  <a:solidFill>
                    <a:schemeClr val="bg1"/>
                  </a:solidFill>
                </a:rPr>
                <a:t>Bible Basics…Where Life Meets God!</a:t>
              </a:r>
            </a:p>
            <a:p>
              <a:pPr marL="0" indent="0" algn="ctr" eaLnBrk="1" hangingPunct="1">
                <a:buNone/>
                <a:defRPr/>
              </a:pPr>
              <a:r>
                <a:rPr lang="en-US" altLang="en-US" sz="1600" i="1" kern="0" dirty="0">
                  <a:solidFill>
                    <a:schemeClr val="bg1"/>
                  </a:solidFill>
                </a:rPr>
                <a:t>“Male and Female He Created Them” (Genesis 1:26-28)</a:t>
              </a:r>
            </a:p>
          </p:txBody>
        </p:sp>
        <p:pic>
          <p:nvPicPr>
            <p:cNvPr id="6" name="Picture 5">
              <a:extLst>
                <a:ext uri="{FF2B5EF4-FFF2-40B4-BE49-F238E27FC236}">
                  <a16:creationId xmlns:a16="http://schemas.microsoft.com/office/drawing/2014/main" id="{05160150-3F5A-4ECD-8F47-5F1509FF0ACD}"/>
                </a:ext>
              </a:extLst>
            </p:cNvPr>
            <p:cNvPicPr>
              <a:picLocks noChangeAspect="1"/>
            </p:cNvPicPr>
            <p:nvPr/>
          </p:nvPicPr>
          <p:blipFill>
            <a:blip r:embed="rId3"/>
            <a:stretch>
              <a:fillRect/>
            </a:stretch>
          </p:blipFill>
          <p:spPr>
            <a:xfrm>
              <a:off x="0" y="0"/>
              <a:ext cx="749873" cy="810838"/>
            </a:xfrm>
            <a:prstGeom prst="rect">
              <a:avLst/>
            </a:prstGeom>
            <a:ln>
              <a:solidFill>
                <a:schemeClr val="tx1"/>
              </a:solidFill>
            </a:ln>
          </p:spPr>
        </p:pic>
        <p:pic>
          <p:nvPicPr>
            <p:cNvPr id="7" name="Picture 6">
              <a:extLst>
                <a:ext uri="{FF2B5EF4-FFF2-40B4-BE49-F238E27FC236}">
                  <a16:creationId xmlns:a16="http://schemas.microsoft.com/office/drawing/2014/main" id="{DE5EACFD-339E-4E0A-A94C-C1E725BF27C1}"/>
                </a:ext>
              </a:extLst>
            </p:cNvPr>
            <p:cNvPicPr>
              <a:picLocks noChangeAspect="1"/>
            </p:cNvPicPr>
            <p:nvPr/>
          </p:nvPicPr>
          <p:blipFill>
            <a:blip r:embed="rId4"/>
            <a:stretch>
              <a:fillRect/>
            </a:stretch>
          </p:blipFill>
          <p:spPr>
            <a:xfrm>
              <a:off x="8394127" y="0"/>
              <a:ext cx="749873" cy="810838"/>
            </a:xfrm>
            <a:prstGeom prst="rect">
              <a:avLst/>
            </a:prstGeom>
            <a:ln>
              <a:solidFill>
                <a:schemeClr val="tx1"/>
              </a:solidFill>
            </a:ln>
          </p:spPr>
        </p:pic>
      </p:grpSp>
    </p:spTree>
    <p:extLst>
      <p:ext uri="{BB962C8B-B14F-4D97-AF65-F5344CB8AC3E}">
        <p14:creationId xmlns:p14="http://schemas.microsoft.com/office/powerpoint/2010/main" val="324313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A616AFA2-94C9-4A2A-BEBB-570CB08CC801}"/>
              </a:ext>
            </a:extLst>
          </p:cNvPr>
          <p:cNvSpPr>
            <a:spLocks noGrp="1" noChangeArrowheads="1"/>
          </p:cNvSpPr>
          <p:nvPr>
            <p:ph type="body" idx="1"/>
          </p:nvPr>
        </p:nvSpPr>
        <p:spPr>
          <a:xfrm>
            <a:off x="628650" y="450276"/>
            <a:ext cx="5600700" cy="1816674"/>
          </a:xfrm>
        </p:spPr>
        <p:txBody>
          <a:bodyPr/>
          <a:lstStyle/>
          <a:p>
            <a:pPr marL="0" indent="0" algn="ctr" eaLnBrk="1" hangingPunct="1">
              <a:buNone/>
            </a:pPr>
            <a:r>
              <a:rPr lang="en-US" altLang="en-US" sz="3300" b="1" dirty="0">
                <a:solidFill>
                  <a:srgbClr val="FFFF00"/>
                </a:solidFill>
                <a:latin typeface="Andalus" panose="02020603050405020304" pitchFamily="18" charset="-78"/>
                <a:ea typeface="Batang" panose="02030600000101010101" pitchFamily="18" charset="-127"/>
                <a:cs typeface="Andalus" panose="02020603050405020304" pitchFamily="18" charset="-78"/>
              </a:rPr>
              <a:t>2019 Theme: </a:t>
            </a:r>
          </a:p>
          <a:p>
            <a:pPr marL="0" indent="0" algn="ctr" eaLnBrk="1" hangingPunct="1">
              <a:buNone/>
            </a:pPr>
            <a:r>
              <a:rPr lang="en-US" altLang="en-US" sz="3300" b="1" dirty="0">
                <a:solidFill>
                  <a:srgbClr val="FFFF00"/>
                </a:solidFill>
                <a:latin typeface="Andalus" panose="02020603050405020304" pitchFamily="18" charset="-78"/>
                <a:ea typeface="Batang" panose="02030600000101010101" pitchFamily="18" charset="-127"/>
                <a:cs typeface="Andalus" panose="02020603050405020304" pitchFamily="18" charset="-78"/>
              </a:rPr>
              <a:t>“Bible Basics…</a:t>
            </a:r>
          </a:p>
          <a:p>
            <a:pPr marL="0" indent="0" algn="ctr" eaLnBrk="1" hangingPunct="1">
              <a:buNone/>
            </a:pPr>
            <a:r>
              <a:rPr lang="en-US" altLang="en-US" sz="3300" b="1" dirty="0">
                <a:solidFill>
                  <a:srgbClr val="FFFF00"/>
                </a:solidFill>
                <a:latin typeface="Andalus" panose="02020603050405020304" pitchFamily="18" charset="-78"/>
                <a:ea typeface="Batang" panose="02030600000101010101" pitchFamily="18" charset="-127"/>
                <a:cs typeface="Andalus" panose="02020603050405020304" pitchFamily="18" charset="-78"/>
              </a:rPr>
              <a:t>Where Life Meets God”</a:t>
            </a:r>
          </a:p>
        </p:txBody>
      </p:sp>
      <p:sp>
        <p:nvSpPr>
          <p:cNvPr id="3" name="Rectangle 5">
            <a:extLst>
              <a:ext uri="{FF2B5EF4-FFF2-40B4-BE49-F238E27FC236}">
                <a16:creationId xmlns:a16="http://schemas.microsoft.com/office/drawing/2014/main" id="{C164A2B5-82AF-48D7-9057-26D07578590C}"/>
              </a:ext>
            </a:extLst>
          </p:cNvPr>
          <p:cNvSpPr txBox="1">
            <a:spLocks noChangeArrowheads="1"/>
          </p:cNvSpPr>
          <p:nvPr/>
        </p:nvSpPr>
        <p:spPr bwMode="auto">
          <a:xfrm>
            <a:off x="1028700" y="2495550"/>
            <a:ext cx="4800600" cy="2028257"/>
          </a:xfrm>
          <a:prstGeom prst="rect">
            <a:avLst/>
          </a:prstGeom>
          <a:noFill/>
          <a:ln w="15875">
            <a:solidFill>
              <a:schemeClr val="accent1"/>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ct val="0"/>
              </a:spcBef>
              <a:buNone/>
            </a:pPr>
            <a:endParaRPr lang="en-US" sz="1350" dirty="0">
              <a:solidFill>
                <a:srgbClr val="FFFFFF"/>
              </a:solidFill>
              <a:latin typeface="Arial" panose="020B0604020202020204" pitchFamily="34" charset="0"/>
              <a:cs typeface="Arial" panose="020B0604020202020204" pitchFamily="34" charset="0"/>
            </a:endParaRPr>
          </a:p>
          <a:p>
            <a:pPr marL="0" indent="0" algn="ctr" eaLnBrk="1" hangingPunct="1">
              <a:buNone/>
              <a:defRPr/>
            </a:pPr>
            <a:r>
              <a:rPr lang="en-US" altLang="en-US" sz="3000" i="1" kern="0" dirty="0">
                <a:solidFill>
                  <a:schemeClr val="bg1"/>
                </a:solidFill>
              </a:rPr>
              <a:t>“Male and Female </a:t>
            </a:r>
            <a:r>
              <a:rPr lang="en-US" altLang="en-US" sz="3000" i="1" kern="0">
                <a:solidFill>
                  <a:schemeClr val="bg1"/>
                </a:solidFill>
              </a:rPr>
              <a:t>He Created Them”</a:t>
            </a:r>
            <a:endParaRPr lang="en-US" altLang="en-US" sz="3000" i="1" kern="0" dirty="0">
              <a:solidFill>
                <a:schemeClr val="bg1"/>
              </a:solidFill>
            </a:endParaRPr>
          </a:p>
          <a:p>
            <a:pPr marL="0" indent="0" algn="ctr" eaLnBrk="1" hangingPunct="1">
              <a:buNone/>
              <a:defRPr/>
            </a:pPr>
            <a:r>
              <a:rPr lang="en-US" altLang="en-US" sz="3000" i="1" kern="0" dirty="0">
                <a:solidFill>
                  <a:schemeClr val="bg1"/>
                </a:solidFill>
              </a:rPr>
              <a:t>(Genesis 1:26-28)</a:t>
            </a:r>
          </a:p>
          <a:p>
            <a:pPr marL="0" indent="0" algn="r" eaLnBrk="1" hangingPunct="1">
              <a:buNone/>
              <a:defRPr/>
            </a:pPr>
            <a:endParaRPr lang="en-US" altLang="en-US" sz="1600" i="1" kern="0" dirty="0">
              <a:solidFill>
                <a:schemeClr val="bg1"/>
              </a:solidFill>
            </a:endParaRPr>
          </a:p>
          <a:p>
            <a:pPr marL="0" indent="0" algn="r" eaLnBrk="1" hangingPunct="1">
              <a:buNone/>
              <a:defRPr/>
            </a:pPr>
            <a:r>
              <a:rPr lang="en-US" altLang="en-US" sz="1600" i="1" kern="0" dirty="0">
                <a:solidFill>
                  <a:schemeClr val="bg1"/>
                </a:solidFill>
              </a:rPr>
              <a:t>January 13, 2019</a:t>
            </a:r>
          </a:p>
        </p:txBody>
      </p:sp>
    </p:spTree>
    <p:extLst>
      <p:ext uri="{BB962C8B-B14F-4D97-AF65-F5344CB8AC3E}">
        <p14:creationId xmlns:p14="http://schemas.microsoft.com/office/powerpoint/2010/main" val="42014008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9003</TotalTime>
  <Words>952</Words>
  <Application>Microsoft Office PowerPoint</Application>
  <PresentationFormat>Custom</PresentationFormat>
  <Paragraphs>86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Andalus</vt: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 and Female He Created Them</dc:title>
  <dc:creator>Carl Lungstrum</dc:creator>
  <cp:lastModifiedBy>Carl Lungstrum</cp:lastModifiedBy>
  <cp:revision>654</cp:revision>
  <cp:lastPrinted>2019-01-13T21:26:50Z</cp:lastPrinted>
  <dcterms:created xsi:type="dcterms:W3CDTF">2012-03-18T20:35:27Z</dcterms:created>
  <dcterms:modified xsi:type="dcterms:W3CDTF">2019-01-13T21:27:41Z</dcterms:modified>
</cp:coreProperties>
</file>