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98" r:id="rId2"/>
    <p:sldId id="303" r:id="rId3"/>
    <p:sldId id="305" r:id="rId4"/>
    <p:sldId id="306" r:id="rId5"/>
    <p:sldId id="304" r:id="rId6"/>
  </p:sldIdLst>
  <p:sldSz cx="6858000" cy="5143500"/>
  <p:notesSz cx="7102475" cy="9388475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2000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3366"/>
    <a:srgbClr val="000066"/>
    <a:srgbClr val="0000CC"/>
    <a:srgbClr val="009999"/>
    <a:srgbClr val="006699"/>
    <a:srgbClr val="990033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06" autoAdjust="0"/>
    <p:restoredTop sz="76015" autoAdjust="0"/>
  </p:normalViewPr>
  <p:slideViewPr>
    <p:cSldViewPr>
      <p:cViewPr varScale="1">
        <p:scale>
          <a:sx n="72" d="100"/>
          <a:sy n="72" d="100"/>
        </p:scale>
        <p:origin x="1470" y="66"/>
      </p:cViewPr>
      <p:guideLst>
        <p:guide orient="horz" pos="2160"/>
        <p:guide pos="2160"/>
        <p:guide orient="horz" pos="16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EF61BAE8-95F3-4232-B85D-A7FCB0A68E4D}" type="datetimeFigureOut">
              <a:rPr lang="en-US" altLang="en-US"/>
              <a:pPr/>
              <a:t>1/6/2019</a:t>
            </a:fld>
            <a:endParaRPr lang="en-US" altLang="en-US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endParaRPr lang="en-US" altLang="en-US"/>
          </a:p>
        </p:txBody>
      </p:sp>
      <p:sp>
        <p:nvSpPr>
          <p:cNvPr id="440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/>
            </a:lvl1pPr>
          </a:lstStyle>
          <a:p>
            <a:fld id="{137FF456-0FB9-416B-917B-E7F18AACB6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051048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782" y="0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/>
          <a:lstStyle>
            <a:lvl1pPr algn="r">
              <a:defRPr sz="1200"/>
            </a:lvl1pPr>
          </a:lstStyle>
          <a:p>
            <a:fld id="{B67D9122-F63E-4EF3-A539-3BF8022F1854}" type="datetimeFigureOut">
              <a:rPr lang="en-US" smtClean="0"/>
              <a:t>1/6/2019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702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14" tIns="45807" rIns="91614" bIns="4580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1" y="4517727"/>
            <a:ext cx="5683253" cy="3697189"/>
          </a:xfrm>
          <a:prstGeom prst="rect">
            <a:avLst/>
          </a:prstGeom>
        </p:spPr>
        <p:txBody>
          <a:bodyPr vert="horz" lIns="91614" tIns="45807" rIns="91614" bIns="4580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782" y="8917779"/>
            <a:ext cx="3077103" cy="470696"/>
          </a:xfrm>
          <a:prstGeom prst="rect">
            <a:avLst/>
          </a:prstGeom>
        </p:spPr>
        <p:txBody>
          <a:bodyPr vert="horz" lIns="91614" tIns="45807" rIns="91614" bIns="45807" rtlCol="0" anchor="b"/>
          <a:lstStyle>
            <a:lvl1pPr algn="r">
              <a:defRPr sz="1200"/>
            </a:lvl1pPr>
          </a:lstStyle>
          <a:p>
            <a:fld id="{FE5F192D-C401-4971-BCD2-FEFF21EAE6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8485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9100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59482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2250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81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E5F192D-C401-4971-BCD2-FEFF21EAE6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11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597827"/>
            <a:ext cx="58293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2914650"/>
            <a:ext cx="48006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342892" indent="0" algn="ctr">
              <a:buNone/>
              <a:defRPr/>
            </a:lvl2pPr>
            <a:lvl3pPr marL="685783" indent="0" algn="ctr">
              <a:buNone/>
              <a:defRPr/>
            </a:lvl3pPr>
            <a:lvl4pPr marL="1028675" indent="0" algn="ctr">
              <a:buNone/>
              <a:defRPr/>
            </a:lvl4pPr>
            <a:lvl5pPr marL="1371566" indent="0" algn="ctr">
              <a:buNone/>
              <a:defRPr/>
            </a:lvl5pPr>
            <a:lvl6pPr marL="1714457" indent="0" algn="ctr">
              <a:buNone/>
              <a:defRPr/>
            </a:lvl6pPr>
            <a:lvl7pPr marL="2057348" indent="0" algn="ctr">
              <a:buNone/>
              <a:defRPr/>
            </a:lvl7pPr>
            <a:lvl8pPr marL="2400240" indent="0" algn="ctr">
              <a:buNone/>
              <a:defRPr/>
            </a:lvl8pPr>
            <a:lvl9pPr marL="274313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E6CB268-7D37-4532-8E3A-41E71147C0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8792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EFF34F1-020E-4786-9717-BE32952E6E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714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5980"/>
            <a:ext cx="154305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5980"/>
            <a:ext cx="451485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F15853-7630-4A28-BD6C-C888CA0DEE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42464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B8E159-F249-4C59-883F-525D5F5C95C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401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3305178"/>
            <a:ext cx="58293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2180035"/>
            <a:ext cx="5829300" cy="1125140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5012ED-4A5A-4675-9A57-B883A0A905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76107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1200153"/>
            <a:ext cx="302895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BAE24D-1BF4-4039-A5CD-E871C16B193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189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1151335"/>
            <a:ext cx="303014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1631156"/>
            <a:ext cx="303014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4" y="1151335"/>
            <a:ext cx="3031331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4" y="1631156"/>
            <a:ext cx="3031331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23278F-B036-42A8-B2A3-20D199A38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74502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FEF87C-096A-483B-B67D-A7352B2A79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1336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D8F6FD7-F1C9-493B-86F2-DAEA9E694C7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271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5" y="204787"/>
            <a:ext cx="2256235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204795"/>
            <a:ext cx="3833813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5" y="1076328"/>
            <a:ext cx="2256235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5BB128E-D5DF-46BE-9998-68FAAC9092A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85760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3600451"/>
            <a:ext cx="41148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459581"/>
            <a:ext cx="41148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4025509"/>
            <a:ext cx="41148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A037C3-0146-4A25-B6E6-C1E20F7EEC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469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205979"/>
            <a:ext cx="6172200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1200153"/>
            <a:ext cx="6172200" cy="3394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4683919"/>
            <a:ext cx="21717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05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4683919"/>
            <a:ext cx="1600200" cy="357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050"/>
            </a:lvl1pPr>
          </a:lstStyle>
          <a:p>
            <a:fld id="{EE367A27-C1BE-47B7-BB6C-3DBF63895326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5pPr>
      <a:lvl6pPr marL="342892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6pPr>
      <a:lvl7pPr marL="685783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7pPr>
      <a:lvl8pPr marL="1028675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8pPr>
      <a:lvl9pPr marL="1371566" algn="ctr" rtl="0" fontAlgn="base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cs typeface="+mn-cs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cs typeface="+mn-cs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cs typeface="+mn-cs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3276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Let There Be No Divisions Among You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1:1-17)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January 6, 2019</a:t>
            </a:r>
          </a:p>
        </p:txBody>
      </p:sp>
    </p:spTree>
    <p:extLst>
      <p:ext uri="{BB962C8B-B14F-4D97-AF65-F5344CB8AC3E}">
        <p14:creationId xmlns:p14="http://schemas.microsoft.com/office/powerpoint/2010/main" val="17164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4343399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1. The Apostle Paul Writes to those in Jesus Christ at Corinth.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Paul, wrote as an apostle; “one sent (Acts 9:15; 2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nd</a:t>
            </a:r>
            <a:r>
              <a:rPr lang="en-US" altLang="en-US" sz="1800" dirty="0">
                <a:ea typeface="MS Mincho" panose="020B0400000000000000" pitchFamily="49" charset="-128"/>
              </a:rPr>
              <a:t> Cor. 11:5).  He wrote by inspiration of the Holy Spirit (1</a:t>
            </a:r>
            <a:r>
              <a:rPr lang="en-US" altLang="en-US" sz="18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800" dirty="0">
                <a:ea typeface="MS Mincho" panose="020B0400000000000000" pitchFamily="49" charset="-128"/>
              </a:rPr>
              <a:t> Cor. 14:37; 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Corinthians had a stack of problems:  division, immorality, idolatry, lawsuits, profaning the Lord’s Supper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Yet, The Corinthians are: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The church of God; in full compliment </a:t>
            </a:r>
            <a:r>
              <a:rPr lang="en-US" altLang="en-US" sz="1500">
                <a:ea typeface="MS Mincho" panose="020B0400000000000000" pitchFamily="49" charset="-128"/>
              </a:rPr>
              <a:t>of truth and gifts (1:2, 4-8)</a:t>
            </a:r>
            <a:endParaRPr lang="en-US" altLang="en-US" sz="1500" dirty="0">
              <a:ea typeface="MS Mincho" panose="020B0400000000000000" pitchFamily="49" charset="-128"/>
            </a:endParaRP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Sanctified in Jesus Christ, called to be saints (1:2)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The same as saints in every place, in the fellowship of Jesus (1:2, 9)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The temple of God (1</a:t>
            </a:r>
            <a:r>
              <a:rPr lang="en-US" altLang="en-US" sz="15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500" dirty="0">
                <a:ea typeface="MS Mincho" panose="020B0400000000000000" pitchFamily="49" charset="-128"/>
              </a:rPr>
              <a:t> Cor. 3:16)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Members of the body of Christ (1</a:t>
            </a:r>
            <a:r>
              <a:rPr lang="en-US" altLang="en-US" sz="15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1500" dirty="0">
                <a:ea typeface="MS Mincho" panose="020B0400000000000000" pitchFamily="49" charset="-128"/>
              </a:rPr>
              <a:t> Cor. 12:12-13)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Let There Be No Divisions Among You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1:1-17)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331512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4343399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2. Carnal Sectarianism has divided Christians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This should not be,  but “perfectly joined together in the same mind and in the same judgment” (1:10)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apostle Paul “pleads” with the Corinthians “in the name of our Lord Jesus Christ” (Eph. 4:2-3)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Stop the divisions; some calling themselves after: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Paul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Apollos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Cephas “Peter”</a:t>
            </a:r>
          </a:p>
          <a:p>
            <a:pPr lvl="1">
              <a:buFont typeface="Wingdings" panose="05000000000000000000" pitchFamily="2" charset="2"/>
              <a:buChar char="q"/>
              <a:defRPr/>
            </a:pPr>
            <a:r>
              <a:rPr lang="en-US" altLang="en-US" sz="1500" dirty="0">
                <a:ea typeface="MS Mincho" panose="020B0400000000000000" pitchFamily="49" charset="-128"/>
              </a:rPr>
              <a:t>Christ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Why?  “Is Christ divided? Was Paul crucified for you? Or were you baptize in the name of Paul?”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Let There Be No Divisions Among You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1:1-17)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808093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10783" y="742949"/>
            <a:ext cx="6629400" cy="2209801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457200" indent="-457200" algn="ctr"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3. The Solution to Carnal Sectarianism</a:t>
            </a:r>
          </a:p>
          <a:p>
            <a:pPr marL="0" indent="0">
              <a:buNone/>
              <a:defRPr/>
            </a:pPr>
            <a:endParaRPr lang="en-US" altLang="en-US" sz="1600" dirty="0">
              <a:ea typeface="MS Mincho" panose="020B0400000000000000" pitchFamily="49" charset="-128"/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Put faith in the Gospel, not the messenger (1:16-17)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Do not make void the Cross of Christ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altLang="en-US" sz="1800" dirty="0">
                <a:ea typeface="MS Mincho" panose="020B0400000000000000" pitchFamily="49" charset="-128"/>
              </a:rPr>
              <a:t>The blood of Christ saves us, not the eloquence (power) of the messengers. 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3517" y="0"/>
            <a:ext cx="6858000" cy="608129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Let There Be No Divisions Among You</a:t>
              </a:r>
            </a:p>
            <a:p>
              <a:pPr marL="0" indent="0" algn="ctr" eaLnBrk="1" hangingPunct="1">
                <a:buNone/>
                <a:defRPr/>
              </a:pPr>
              <a:r>
                <a:rPr lang="en-US" altLang="en-US" sz="1600" i="1" kern="0" dirty="0">
                  <a:solidFill>
                    <a:schemeClr val="bg1"/>
                  </a:solidFill>
                </a:rPr>
                <a:t>(1</a:t>
              </a:r>
              <a:r>
                <a:rPr lang="en-US" altLang="en-US" sz="1600" i="1" kern="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1600" i="1" kern="0" dirty="0">
                  <a:solidFill>
                    <a:schemeClr val="bg1"/>
                  </a:solidFill>
                </a:rPr>
                <a:t> Corinthians 1:1-17)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553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8700" y="895350"/>
            <a:ext cx="4800600" cy="327660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indent="0" algn="ctr">
              <a:spcBef>
                <a:spcPct val="0"/>
              </a:spcBef>
              <a:buNone/>
            </a:pPr>
            <a:endParaRPr lang="en-US" sz="135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Let There Be No Divisions Among You</a:t>
            </a:r>
          </a:p>
          <a:p>
            <a:pPr marL="0" indent="0" algn="ctr" eaLnBrk="1" hangingPunct="1">
              <a:buNone/>
              <a:defRPr/>
            </a:pPr>
            <a:r>
              <a:rPr lang="en-US" altLang="en-US" sz="3000" i="1" kern="0" dirty="0">
                <a:solidFill>
                  <a:schemeClr val="bg1"/>
                </a:solidFill>
              </a:rPr>
              <a:t>(1</a:t>
            </a:r>
            <a:r>
              <a:rPr lang="en-US" altLang="en-US" sz="30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3000" i="1" kern="0" dirty="0">
                <a:solidFill>
                  <a:schemeClr val="bg1"/>
                </a:solidFill>
              </a:rPr>
              <a:t> Corinthians 1:1-17)</a:t>
            </a:r>
          </a:p>
          <a:p>
            <a:pPr marL="0" indent="0" algn="r" eaLnBrk="1" hangingPunct="1">
              <a:buNone/>
              <a:defRPr/>
            </a:pPr>
            <a:endParaRPr lang="en-US" altLang="en-US" sz="1600" i="1" kern="0" dirty="0">
              <a:solidFill>
                <a:schemeClr val="bg1"/>
              </a:solidFill>
            </a:endParaRPr>
          </a:p>
          <a:p>
            <a:pPr marL="0" indent="0" algn="r" eaLnBrk="1" hangingPunct="1">
              <a:buNone/>
              <a:defRPr/>
            </a:pPr>
            <a:r>
              <a:rPr lang="en-US" altLang="en-US" sz="1600" i="1" kern="0" dirty="0">
                <a:solidFill>
                  <a:schemeClr val="bg1"/>
                </a:solidFill>
              </a:rPr>
              <a:t>Sunday Evening January 6, 2019</a:t>
            </a:r>
          </a:p>
        </p:txBody>
      </p:sp>
    </p:spTree>
    <p:extLst>
      <p:ext uri="{BB962C8B-B14F-4D97-AF65-F5344CB8AC3E}">
        <p14:creationId xmlns:p14="http://schemas.microsoft.com/office/powerpoint/2010/main" val="416064973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7872</TotalTime>
  <Words>357</Words>
  <Application>Microsoft Office PowerPoint</Application>
  <PresentationFormat>Custom</PresentationFormat>
  <Paragraphs>46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God Pushes the Reset Button in Our Lives</dc:title>
  <dc:creator>Carl Lungstrum</dc:creator>
  <cp:lastModifiedBy>Carl Lungstrum</cp:lastModifiedBy>
  <cp:revision>592</cp:revision>
  <cp:lastPrinted>2019-01-06T22:38:11Z</cp:lastPrinted>
  <dcterms:created xsi:type="dcterms:W3CDTF">2012-03-18T20:35:27Z</dcterms:created>
  <dcterms:modified xsi:type="dcterms:W3CDTF">2019-01-06T22:38:25Z</dcterms:modified>
</cp:coreProperties>
</file>