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7" name="Body Level One…"/>
          <p:cNvSpPr txBox="1"/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lose-up of wild plants growing between rocks"/>
          <p:cNvSpPr/>
          <p:nvPr>
            <p:ph type="pic" sz="quarter" idx="21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Large rock formation under dark clouds with a dirt road in the foreground"/>
          <p:cNvSpPr/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Close-up of a wild plant growing between lava rocks"/>
          <p:cNvSpPr/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waterfall surrounded by a green rocky landscape"/>
          <p:cNvSpPr/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een, hilly landscape"/>
          <p:cNvSpPr/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3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Moss-covered rocks"/>
          <p:cNvSpPr/>
          <p:nvPr>
            <p:ph type="pic" sz="half" idx="21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1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Large rock formation under dark clouds with a dirt road in the foreground"/>
          <p:cNvSpPr/>
          <p:nvPr>
            <p:ph type="pic" idx="22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jpe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jpe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jpe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jpe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jpe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jpe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jpe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jpe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4" name="02 Presentation - Overview of the Divided Kingdom Part 2.001.jpeg" descr="02 Presentation - Overview of the Divided Kingdom Part 2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9" name="02 Presentation - Overview of the Divided Kingdom Part 2.032.jpeg" descr="02 Presentation - Overview of the Divided Kingdom Part 2.03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4" name="02 Presentation - Overview of the Divided Kingdom Part 2.033.jpeg" descr="02 Presentation - Overview of the Divided Kingdom Part 2.03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02 Presentation - Overview of the Divided Kingdom Part 2.034.jpeg" descr="02 Presentation - Overview of the Divided Kingdom Part 2.03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4" name="02 Presentation - Overview of the Divided Kingdom Part 2.035.jpeg" descr="02 Presentation - Overview of the Divided Kingdom Part 2.03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9" name="02 Presentation - Overview of the Divided Kingdom Part 2.036.jpeg" descr="02 Presentation - Overview of the Divided Kingdom Part 2.03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4" name="02 Presentation - Overview of the Divided Kingdom Part 2.037.jpeg" descr="02 Presentation - Overview of the Divided Kingdom Part 2.03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9" name="02 Presentation - Overview of the Divided Kingdom Part 2.038.jpeg" descr="02 Presentation - Overview of the Divided Kingdom Part 2.03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4" name="02 Presentation - Overview of the Divided Kingdom Part 2.039.jpeg" descr="02 Presentation - Overview of the Divided Kingdom Part 2.03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9" name="02 Presentation - Overview of the Divided Kingdom Part 2.040.jpeg" descr="02 Presentation - Overview of the Divided Kingdom Part 2.04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4" name="02 Presentation - Overview of the Divided Kingdom Part 2.041.jpeg" descr="02 Presentation - Overview of the Divided Kingdom Part 2.04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9" name="02 Presentation - Overview of the Divided Kingdom Part 2.002.jpeg" descr="02 Presentation - Overview of the Divided Kingdom Part 2.0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9" name="02 Presentation - Overview of the Divided Kingdom Part 2.042.jpeg" descr="02 Presentation - Overview of the Divided Kingdom Part 2.04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4" name="02 Presentation - Overview of the Divided Kingdom Part 2.043.jpeg" descr="02 Presentation - Overview of the Divided Kingdom Part 2.04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9" name="02 Presentation - Overview of the Divided Kingdom Part 2.044.jpeg" descr="02 Presentation - Overview of the Divided Kingdom Part 2.04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4" name="02 Presentation - Overview of the Divided Kingdom Part 2.045.jpeg" descr="02 Presentation - Overview of the Divided Kingdom Part 2.04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9" name="02 Presentation - Overview of the Divided Kingdom Part 2.037.jpeg" descr="02 Presentation - Overview of the Divided Kingdom Part 2.03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4" name="02 Presentation - Overview of the Divided Kingdom Part 2.047.jpeg" descr="02 Presentation - Overview of the Divided Kingdom Part 2.04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9" name="02 Presentation - Overview of the Divided Kingdom Part 2.048.jpeg" descr="02 Presentation - Overview of the Divided Kingdom Part 2.04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4" name="02 Presentation - Overview of the Divided Kingdom Part 2.049.jpeg" descr="02 Presentation - Overview of the Divided Kingdom Part 2.04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9" name="02 Presentation - Overview of the Divided Kingdom Part 2.050.jpeg" descr="02 Presentation - Overview of the Divided Kingdom Part 2.05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4" name="02 Presentation - Overview of the Divided Kingdom Part 2.051.jpeg" descr="02 Presentation - Overview of the Divided Kingdom Part 2.05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4" name="02 Presentation - Overview of the Divided Kingdom Part 2.025.jpeg" descr="02 Presentation - Overview of the Divided Kingdom Part 2.02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9" name="02 Presentation - Overview of the Divided Kingdom Part 2.052.jpeg" descr="02 Presentation - Overview of the Divided Kingdom Part 2.05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4" name="02 Presentation - Overview of the Divided Kingdom Part 2.053.jpeg" descr="02 Presentation - Overview of the Divided Kingdom Part 2.05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9" name="02 Presentation - Overview of the Divided Kingdom Part 2.054.jpeg" descr="02 Presentation - Overview of the Divided Kingdom Part 2.05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4" name="02 Presentation - Overview of the Divided Kingdom Part 2.055.jpeg" descr="02 Presentation - Overview of the Divided Kingdom Part 2.05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9" name="02 Presentation - Overview of the Divided Kingdom Part 2.056.jpeg" descr="02 Presentation - Overview of the Divided Kingdom Part 2.05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4" name="02 Presentation - Overview of the Divided Kingdom Part 2.057.jpeg" descr="02 Presentation - Overview of the Divided Kingdom Part 2.05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9" name="02 Presentation - Overview of the Divided Kingdom Part 2.058.jpeg" descr="02 Presentation - Overview of the Divided Kingdom Part 2.05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4" name="02 Presentation - Overview of the Divided Kingdom Part 2.059.jpeg" descr="02 Presentation - Overview of the Divided Kingdom Part 2.05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9" name="02 Presentation - Overview of the Divided Kingdom Part 2.060.jpeg" descr="02 Presentation - Overview of the Divided Kingdom Part 2.06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4" name="02 Presentation - Overview of the Divided Kingdom Part 2.061.jpeg" descr="02 Presentation - Overview of the Divided Kingdom Part 2.06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02 Presentation - Overview of the Divided Kingdom Part 2.026.jpeg" descr="02 Presentation - Overview of the Divided Kingdom Part 2.02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9" name="02 Presentation - Overview of the Divided Kingdom Part 2.062.jpeg" descr="02 Presentation - Overview of the Divided Kingdom Part 2.06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54" name="02 Presentation - Overview of the Divided Kingdom Part 2.063.jpeg" descr="02 Presentation - Overview of the Divided Kingdom Part 2.06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59" name="02 Presentation - Overview of the Divided Kingdom Part 2.064.jpeg" descr="02 Presentation - Overview of the Divided Kingdom Part 2.06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64" name="02 Presentation - Overview of the Divided Kingdom Part 2.065.jpeg" descr="02 Presentation - Overview of the Divided Kingdom Part 2.06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69" name="02 Presentation - Overview of the Divided Kingdom Part 2.066.jpeg" descr="02 Presentation - Overview of the Divided Kingdom Part 2.06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74" name="02 Presentation - Overview of the Divided Kingdom Part 2.067.jpeg" descr="02 Presentation - Overview of the Divided Kingdom Part 2.06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79" name="02 Presentation - Overview of the Divided Kingdom Part 2.068.jpeg" descr="02 Presentation - Overview of the Divided Kingdom Part 2.06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84" name="02 Presentation - Overview of the Divided Kingdom Part 2.069.jpeg" descr="02 Presentation - Overview of the Divided Kingdom Part 2.06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89" name="02 Presentation - Overview of the Divided Kingdom Part 2.070.jpeg" descr="02 Presentation - Overview of the Divided Kingdom Part 2.07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94" name="02 Presentation - Overview of the Divided Kingdom Part 2.071.jpeg" descr="02 Presentation - Overview of the Divided Kingdom Part 2.07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4" name="02 Presentation - Overview of the Divided Kingdom Part 2.027.jpeg" descr="02 Presentation - Overview of the Divided Kingdom Part 2.02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99" name="02 Presentation - Overview of the Divided Kingdom Part 2.072.jpeg" descr="02 Presentation - Overview of the Divided Kingdom Part 2.07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04" name="02 Presentation - Overview of the Divided Kingdom Part 2.073.jpeg" descr="02 Presentation - Overview of the Divided Kingdom Part 2.07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09" name="02 Presentation - Overview of the Divided Kingdom Part 2.074.jpeg" descr="02 Presentation - Overview of the Divided Kingdom Part 2.07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14" name="02 Presentation - Overview of the Divided Kingdom Part 2.075.jpeg" descr="02 Presentation - Overview of the Divided Kingdom Part 2.07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19" name="02 Presentation - Overview of the Divided Kingdom Part 2.076.jpeg" descr="02 Presentation - Overview of the Divided Kingdom Part 2.07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24" name="02 Presentation - Overview of the Divided Kingdom Part 2.077.jpeg" descr="02 Presentation - Overview of the Divided Kingdom Part 2.07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29" name="02 Presentation - Overview of the Divided Kingdom Part 2.152.jpeg" descr="02 Presentation - Overview of the Divided Kingdom Part 2.15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9" name="02 Presentation - Overview of the Divided Kingdom Part 2.026.jpeg" descr="02 Presentation - Overview of the Divided Kingdom Part 2.02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4" name="02 Presentation - Overview of the Divided Kingdom Part 2.029.jpeg" descr="02 Presentation - Overview of the Divided Kingdom Part 2.02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02 Presentation - Overview of the Divided Kingdom Part 2.030.jpeg" descr="02 Presentation - Overview of the Divided Kingdom Part 2.03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4" name="02 Presentation - Overview of the Divided Kingdom Part 2.036.jpeg" descr="02 Presentation - Overview of the Divided Kingdom Part 2.03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