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jpeg" ContentType="image/jpeg"/>
  <Override PartName="/ppt/media/image45.jpeg" ContentType="image/jpeg"/>
  <Override PartName="/ppt/media/image46.jpeg" ContentType="image/jpeg"/>
  <Override PartName="/ppt/media/image47.jpeg" ContentType="image/jpeg"/>
  <Override PartName="/ppt/media/image48.jpeg" ContentType="image/jpeg"/>
  <Override PartName="/ppt/media/image49.jpeg" ContentType="image/jpeg"/>
  <Override PartName="/ppt/media/image50.jpeg" ContentType="image/jpeg"/>
  <Override PartName="/ppt/media/image51.jpeg" ContentType="image/jpeg"/>
  <Override PartName="/ppt/media/image52.jpeg" ContentType="image/jpeg"/>
  <Override PartName="/ppt/media/image53.jpeg" ContentType="image/jpeg"/>
  <Override PartName="/ppt/media/image54.jpeg" ContentType="image/jpeg"/>
  <Override PartName="/ppt/media/image55.jpeg" ContentType="image/jpeg"/>
  <Override PartName="/ppt/media/image56.jpeg" ContentType="image/jpeg"/>
  <Override PartName="/ppt/media/image57.jpeg" ContentType="image/jpeg"/>
  <Override PartName="/ppt/media/image58.jpeg" ContentType="image/jpeg"/>
  <Override PartName="/ppt/media/image59.jpeg" ContentType="image/jpeg"/>
  <Override PartName="/ppt/media/image60.jpeg" ContentType="image/jpeg"/>
  <Override PartName="/ppt/media/image61.jpeg" ContentType="image/jpeg"/>
  <Override PartName="/ppt/media/image62.jpeg" ContentType="image/jpeg"/>
  <Override PartName="/ppt/media/image63.jpeg" ContentType="image/jpeg"/>
  <Override PartName="/ppt/media/image64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1">
                  <a:lumOff val="13543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solidFill>
            <a:srgbClr val="014D8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9D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61D836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27002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E3E5E8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-613784"/>
              <a:lumOff val="1275"/>
            </a:scheme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4">
                  <a:hueOff val="-613784"/>
                  <a:lumOff val="1275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E3E5E8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E3E5E8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53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98195F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6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262727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42424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6498" y="11839048"/>
            <a:ext cx="21971003" cy="636979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6500" y="7196865"/>
            <a:ext cx="21971000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xfrm>
            <a:off x="12007748" y="13080999"/>
            <a:ext cx="368504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07" name="Body Level One…"/>
          <p:cNvSpPr txBox="1"/>
          <p:nvPr>
            <p:ph type="body" idx="1" hasCustomPrompt="1"/>
          </p:nvPr>
        </p:nvSpPr>
        <p:spPr>
          <a:xfrm>
            <a:off x="1206500" y="935258"/>
            <a:ext cx="21971000" cy="7359063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/>
          <p:nvPr>
            <p:ph type="body" sz="quarter" idx="21" hasCustomPrompt="1"/>
          </p:nvPr>
        </p:nvSpPr>
        <p:spPr>
          <a:xfrm>
            <a:off x="2480825" y="10675453"/>
            <a:ext cx="201492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1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 anchor="ctr"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lose-up of wild plants growing between rocks"/>
          <p:cNvSpPr/>
          <p:nvPr>
            <p:ph type="pic" sz="quarter" idx="21"/>
          </p:nvPr>
        </p:nvSpPr>
        <p:spPr>
          <a:xfrm>
            <a:off x="15430500" y="7085409"/>
            <a:ext cx="8128000" cy="54102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Large rock formation under dark clouds with a dirt road in the foreground"/>
          <p:cNvSpPr/>
          <p:nvPr>
            <p:ph type="pic" idx="22"/>
          </p:nvPr>
        </p:nvSpPr>
        <p:spPr>
          <a:xfrm>
            <a:off x="-2933700" y="1270000"/>
            <a:ext cx="22699133" cy="11277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Close-up of a wild plant growing between lava rocks"/>
          <p:cNvSpPr/>
          <p:nvPr>
            <p:ph type="pic" sz="quarter" idx="23"/>
          </p:nvPr>
        </p:nvSpPr>
        <p:spPr>
          <a:xfrm>
            <a:off x="15430500" y="1270000"/>
            <a:ext cx="8128000" cy="54102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waterfall surrounded by a green rocky landscape"/>
          <p:cNvSpPr/>
          <p:nvPr>
            <p:ph type="pic" idx="21"/>
          </p:nvPr>
        </p:nvSpPr>
        <p:spPr>
          <a:xfrm>
            <a:off x="-1511300" y="-3721100"/>
            <a:ext cx="28511500" cy="1903024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reen, hilly landscape"/>
          <p:cNvSpPr/>
          <p:nvPr>
            <p:ph type="pic" idx="21"/>
          </p:nvPr>
        </p:nvSpPr>
        <p:spPr>
          <a:xfrm>
            <a:off x="-431800" y="-4038600"/>
            <a:ext cx="29464000" cy="18034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44688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 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3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2403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4" name="Moss-covered rocks"/>
          <p:cNvSpPr/>
          <p:nvPr>
            <p:ph type="pic" sz="half" idx="21"/>
          </p:nvPr>
        </p:nvSpPr>
        <p:spPr>
          <a:xfrm>
            <a:off x="12052303" y="1270000"/>
            <a:ext cx="11188406" cy="112098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Title"/>
          <p:cNvSpPr txBox="1"/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1" name="Slide Subtitle"/>
          <p:cNvSpPr txBox="1"/>
          <p:nvPr>
            <p:ph type="body" sz="quarter" idx="21" hasCustomPrompt="1"/>
          </p:nvPr>
        </p:nvSpPr>
        <p:spPr>
          <a:xfrm>
            <a:off x="1206500" y="2245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2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3" name="Large rock formation under dark clouds with a dirt road in the foreground"/>
          <p:cNvSpPr/>
          <p:nvPr>
            <p:ph type="pic" idx="22"/>
          </p:nvPr>
        </p:nvSpPr>
        <p:spPr>
          <a:xfrm>
            <a:off x="6380200" y="1263848"/>
            <a:ext cx="22529801" cy="1119347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1206500" y="952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Slide Subtitle"/>
          <p:cNvSpPr txBox="1"/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06500" y="952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Agenda Subtitle"/>
          <p:cNvSpPr txBox="1"/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9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952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jpe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jpe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jpe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jpe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jpe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.jpe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8.jpe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9.jpe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0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e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1.jpe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2.jpe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3.jpe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4.jpe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5.jpe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6.jpe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7.jpe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8.jpe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9.jpe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0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Relationship Id="rId4" Type="http://schemas.openxmlformats.org/officeDocument/2006/relationships/image" Target="../media/image7.jpeg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8.jpe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1.jpe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2.jpeg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3.jpe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4.jpeg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5.jpeg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6.jpeg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7.jpeg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8.jpeg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9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eg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0.jpeg"/></Relationships>
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1.jpeg"/></Relationships>
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2.jpeg"/></Relationships>
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3.jpeg"/></Relationships>
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4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4" name="01 Introduction and Overview.001.jpeg" descr="01 Introduction and Overview.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0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1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2" name="01 Introduction and Overview.009.jpeg" descr="01 Introduction and Overview.00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5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6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7" name="01 Introduction and Overview.010.jpeg" descr="01 Introduction and Overview.01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0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1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2" name="01 Introduction and Overview.011.jpeg" descr="01 Introduction and Overview.01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5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6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7" name="01 Introduction and Overview.012.jpeg" descr="01 Introduction and Overview.01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0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1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2" name="01 Introduction and Overview.013.jpeg" descr="01 Introduction and Overview.01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5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6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7" name="01 Introduction and Overview.014.jpeg" descr="01 Introduction and Overview.01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0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1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32" name="01 Introduction and Overview.015.jpeg" descr="01 Introduction and Overview.01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5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6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37" name="01 Introduction and Overview.016.jpeg" descr="01 Introduction and Overview.01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0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1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42" name="01 Introduction and Overview.017.jpeg" descr="01 Introduction and Overview.01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5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6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47" name="01 Introduction and Overview.007.jpeg" descr="01 Introduction and Overview.00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9" name="01 Introduction and Overview.002.jpeg" descr="01 Introduction and Overview.00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0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1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52" name="01 Introduction and Overview.019.jpeg" descr="01 Introduction and Overview.01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5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6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57" name="01 Introduction and Overview.020.jpeg" descr="01 Introduction and Overview.02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0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1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62" name="01 Introduction and Overview.069.jpeg" descr="01 Introduction and Overview.06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5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6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67" name="01 Introduction and Overview.022.jpeg" descr="01 Introduction and Overview.02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0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1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72" name="01 Introduction and Overview.023.jpeg" descr="01 Introduction and Overview.02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5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6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77" name="01 Introduction and Overview.024.jpeg" descr="01 Introduction and Overview.02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0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1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82" name="01 Introduction and Overview.025.jpeg" descr="01 Introduction and Overview.02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5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6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87" name="01 Introduction and Overview.026.jpeg" descr="01 Introduction and Overview.02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0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1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92" name="01 Introduction and Overview.027.jpeg" descr="01 Introduction and Overview.02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5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6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97" name="01 Introduction and Overview.028.jpeg" descr="01 Introduction and Overview.02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4" name="01 Introduction and Overview.003.jpeg" descr="01 Introduction and Overview.00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0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1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02" name="01 Introduction and Overview.029.jpeg" descr="01 Introduction and Overview.02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5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6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07" name="01 Introduction and Overview.030.jpeg" descr="01 Introduction and Overview.03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0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1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12" name="01 Introduction and Overview.031.jpeg" descr="01 Introduction and Overview.03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5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6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17" name="01 Introduction and Overview.032.jpeg" descr="01 Introduction and Overview.03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0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1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22" name="01 Introduction and Overview.033.jpeg" descr="01 Introduction and Overview.03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5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6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27" name="01 Introduction and Overview.034.jpeg" descr="01 Introduction and Overview.03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0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1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32" name="01 Introduction and Overview3.001.jpeg" descr="01 Introduction and Overview3.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5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6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37" name="01 Introduction and Overview.036.jpeg" descr="01 Introduction and Overview.03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0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1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42" name="01 Introduction and Overview.037.jpeg" descr="01 Introduction and Overview.03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5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6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47" name="01 Introduction and Overview.038.jpeg" descr="01 Introduction and Overview.03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9" name="01 Introduction and Overview.004.jpeg" descr="01 Introduction and Overview.00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0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1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52" name="01 Introduction and Overview.039.jpeg" descr="01 Introduction and Overview.03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5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6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57" name="01 Introduction and Overview.040.jpeg" descr="01 Introduction and Overview.04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0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1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62" name="01 Introduction and Overview.041.jpeg" descr="01 Introduction and Overview.04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5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6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67" name="01 Introduction and Overview.042.jpeg" descr="01 Introduction and Overview.04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0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1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72" name="01 Introduction and Overview.043.jpeg" descr="01 Introduction and Overview.04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5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6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77" name="01 Introduction and Overview.044.jpeg" descr="01 Introduction and Overview.04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0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1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82" name="01 Introduction and Overview.045.jpeg" descr="01 Introduction and Overview.04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5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6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87" name="01 Introduction and Overview.049.jpeg" descr="01 Introduction and Overview.04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0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1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92" name="01 Introduction and Overview.047.jpeg" descr="01 Introduction and Overview.04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5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6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97" name="01 Introduction and Overview.048.jpeg" descr="01 Introduction and Overview.04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" name="Group"/>
          <p:cNvGrpSpPr/>
          <p:nvPr/>
        </p:nvGrpSpPr>
        <p:grpSpPr>
          <a:xfrm>
            <a:off x="-24331558" y="-923293"/>
            <a:ext cx="55298597" cy="15068554"/>
            <a:chOff x="0" y="0"/>
            <a:chExt cx="55298596" cy="15068553"/>
          </a:xfrm>
        </p:grpSpPr>
        <p:grpSp>
          <p:nvGrpSpPr>
            <p:cNvPr id="173" name="Group"/>
            <p:cNvGrpSpPr/>
            <p:nvPr/>
          </p:nvGrpSpPr>
          <p:grpSpPr>
            <a:xfrm>
              <a:off x="-1" y="0"/>
              <a:ext cx="37395654" cy="15068554"/>
              <a:chOff x="0" y="0"/>
              <a:chExt cx="37395652" cy="15068553"/>
            </a:xfrm>
          </p:grpSpPr>
          <p:pic>
            <p:nvPicPr>
              <p:cNvPr id="171" name="Divided Kingdom Timeline-Syria No Pages.jpg" descr="Divided Kingdom Timeline-Syria No Pages.jp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0" y="0"/>
                <a:ext cx="19500483" cy="1506855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72" name="Divided Kingdom Timeline-Syria No Pages1.jpg" descr="Divided Kingdom Timeline-Syria No Pages1.jp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5810" t="0" r="0" b="0"/>
              <a:stretch>
                <a:fillRect/>
              </a:stretch>
            </p:blipFill>
            <p:spPr>
              <a:xfrm>
                <a:off x="19028199" y="0"/>
                <a:ext cx="18367453" cy="1506855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174" name="Divided Kingdom Timeline-Syria No Pages1.jpg" descr="Divided Kingdom Timeline-Syria No Pages1.jp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5809" t="0" r="0" b="0"/>
            <a:stretch>
              <a:fillRect/>
            </a:stretch>
          </p:blipFill>
          <p:spPr>
            <a:xfrm>
              <a:off x="36931000" y="0"/>
              <a:ext cx="18367596" cy="150685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76" name="Divided Kingdom Timeline-Syria No Pages.jpg" descr="Divided Kingdom Timeline-Syria No Pages.jpg"/>
          <p:cNvPicPr>
            <a:picLocks noChangeAspect="1"/>
          </p:cNvPicPr>
          <p:nvPr/>
        </p:nvPicPr>
        <p:blipFill>
          <a:blip r:embed="rId2">
            <a:extLst/>
          </a:blip>
          <a:srcRect l="0" t="0" r="94492" b="0"/>
          <a:stretch>
            <a:fillRect/>
          </a:stretch>
        </p:blipFill>
        <p:spPr>
          <a:xfrm>
            <a:off x="-325489" y="-923291"/>
            <a:ext cx="1074005" cy="150687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Divided Kingdom Timeline-Syria No Pages.jpg" descr="Divided Kingdom Timeline-Syria No Pages.jpg"/>
          <p:cNvPicPr>
            <a:picLocks noChangeAspect="1"/>
          </p:cNvPicPr>
          <p:nvPr/>
        </p:nvPicPr>
        <p:blipFill>
          <a:blip r:embed="rId2">
            <a:extLst/>
          </a:blip>
          <a:srcRect l="0" t="92358" r="96833" b="0"/>
          <a:stretch>
            <a:fillRect/>
          </a:stretch>
        </p:blipFill>
        <p:spPr>
          <a:xfrm>
            <a:off x="23762056" y="12993936"/>
            <a:ext cx="617580" cy="11514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0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1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02" name="01 Introduction and Overview.049.jpeg" descr="01 Introduction and Overview.04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5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6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07" name="01 Introduction and Overview.050.jpeg" descr="01 Introduction and Overview.05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0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1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12" name="01 Introduction and Overview.051.jpeg" descr="01 Introduction and Overview.05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5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6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17" name="01 Introduction and Overview.052.jpeg" descr="01 Introduction and Overview.05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20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21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22" name="01 Introduction and Overview.053.jpeg" descr="01 Introduction and Overview.05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25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26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27" name="01 Introduction and Overview.054.jpeg" descr="01 Introduction and Overview.05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30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31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32" name="01 Introduction and Overview.055.jpeg" descr="01 Introduction and Overview.05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35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36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37" name="01 Introduction and Overview.056.jpeg" descr="01 Introduction and Overview.05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40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41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42" name="01 Introduction and Overview.057.jpeg" descr="01 Introduction and Overview.05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45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46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47" name="01 Introduction and Overview.058.jpeg" descr="01 Introduction and Overview.05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0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1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2" name="01 Introduction and Overview.005.jpeg" descr="01 Introduction and Overview.00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0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1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52" name="01 Introduction and Overview.064.jpeg" descr="01 Introduction and Overview.06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5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6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57" name="01 Introduction and Overview.060.jpeg" descr="01 Introduction and Overview.06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60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61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62" name="01 Introduction and Overview.061.jpeg" descr="01 Introduction and Overview.06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65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66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67" name="01 Introduction and Overview.062.jpeg" descr="01 Introduction and Overview.06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70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71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72" name="01 Introduction and Overview.063.jpeg" descr="01 Introduction and Overview.06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5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6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7" name="01 Introduction and Overview.006.jpeg" descr="01 Introduction and Overview.00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0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1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2" name="01 Introduction and Overview.007.jpeg" descr="01 Introduction and Overview.00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5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6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7" name="01 Introduction and Overview.008.jpeg" descr="01 Introduction and Overview.00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