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39C29"/>
    <a:srgbClr val="F5A944"/>
    <a:srgbClr val="F3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6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5C11-ADCC-BDC3-D020-ECCE18AF1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BCFB5-CDF0-2F23-8191-D729FB367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A3FE6-72A3-A8CE-EFFC-F21E14FA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7340-CD10-9A2E-A632-DEB05EC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0223-1463-04BE-B5EC-C4E1C734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AFD6-EAB0-8E69-2A4F-FA5ABC5A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E868-6EF5-B286-5893-7676A957F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FE739-D950-8FCA-82D1-9CA034EE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545E-95EE-B928-6068-37C2DC88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DCEE-32AD-F909-F48A-49FADB17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A348F-CDEC-2CD3-AF50-5474A3D42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8B096-8CCE-AAD4-F48E-C1F513227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8561B-A97F-3585-5392-B1D7D809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DE0F-2F53-D9A1-3EBF-F91DE98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2EAB-554C-94B2-6041-9F9C6DE6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AA25-87A6-D9C1-58F7-109E82E8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AB49-3524-0F12-64C2-A12EE53A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94135-81C9-8278-E56C-F3F822DC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9C90C-B923-9262-C142-06489F1A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2DB5D-F89A-1283-6927-A0B27A43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59E9-53B9-4473-1291-5797F6BC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4F5A-29D1-3079-33DB-D42C2F28A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3360-A3BD-3193-85DC-70D77132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11E88-5029-DD92-9031-CD71ACB8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78D2F-0DD9-9E51-F5F7-ED743EE9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01AA-4669-FD7F-5627-E953A220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1FF8-6104-7FC5-CF6C-B4CB01FE5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0D18F-231B-65B1-8E66-52383C1B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83AE8-CB80-503F-BA47-F5E419AD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4B88D-001B-345D-6970-5D3AB305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BD02A-994F-AF8D-493C-B8C04E79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5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AA6B-F597-0A88-D919-0681EC03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B7F8-AB4E-1E83-9339-599DD51E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60AA0-4BCB-8DA3-107F-5D3635B2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90548-B349-A0BD-1E80-363AA24EC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2083D-BB9B-F8DB-CD07-C8D880CED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969AC-150F-A09B-4799-3072CB00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09E78-DCEA-179D-F323-D5BD4812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A0D71-5D04-08F8-1426-85212132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7FE3-5C40-CBF8-5CB7-7493E11B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C6C10-49EB-8CBE-FF4D-0DB8F91B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390A2-5C06-50A6-7D66-84D942FF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A4DD0-C79B-C8B8-14AC-FB3F6141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293DB-8AB0-BB37-28DD-0301E22F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69F72-9DCA-C27A-D418-1CD41F54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3DA3E-2B8D-43EC-3CBE-B53795E9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8FF7-7659-9683-81B3-66BD8B7C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A8B8-029D-891B-3D24-2D4E937E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81548-C4E7-85CC-242C-2A8D57C8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5193-3BE0-7716-678C-7F779AF7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DF157-1594-1109-A702-F45AF29D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7F1E6-2C53-17F9-CB8E-77D0D695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6ED3-E31B-5ECA-7B43-8F8820A6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D22D8-ADA3-34D2-0E41-6CE139A46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7F12C-FBBA-350B-E2AC-3E5A25A78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CE55-0295-102E-3816-D9E7BCD6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87440-4E20-3B7C-898D-777D562F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18CD2-0457-9056-B826-21B644C9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14EED-4A5D-3543-1327-C9E1896E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12594-C423-E63D-6446-97445890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94BE1-27C2-B816-B749-43CD3F00F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B2F65-397B-4398-AD02-0633F74C752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677C7-C23D-5AB2-3301-D216BD48F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1B6F3-CBDA-7315-681F-F7A69D130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64095-CDFC-4256-89C8-1B71268E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tern on a log in a mountain valley&#10;&#10;Description automatically generated">
            <a:extLst>
              <a:ext uri="{FF2B5EF4-FFF2-40B4-BE49-F238E27FC236}">
                <a16:creationId xmlns:a16="http://schemas.microsoft.com/office/drawing/2014/main" id="{CB811D34-5E59-9AA3-EF71-6EA8FE82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5" b="55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906FA1-0790-D309-7C02-733197420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30" y="349660"/>
            <a:ext cx="7557025" cy="3495686"/>
          </a:xfrm>
        </p:spPr>
        <p:txBody>
          <a:bodyPr>
            <a:normAutofit/>
          </a:bodyPr>
          <a:lstStyle/>
          <a:p>
            <a:r>
              <a:rPr lang="en-US" sz="8000" dirty="0">
                <a:ln w="28575">
                  <a:solidFill>
                    <a:sysClr val="windowText" lastClr="000000"/>
                  </a:solidFill>
                </a:ln>
                <a:solidFill>
                  <a:srgbClr val="F5A9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Thy Word Is A Lamp Unto My Feet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1E6CCE-6B1A-3405-01ED-D9D4951D5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89" y="3845346"/>
            <a:ext cx="5677705" cy="1655762"/>
          </a:xfrm>
        </p:spPr>
        <p:txBody>
          <a:bodyPr>
            <a:normAutofit/>
          </a:bodyPr>
          <a:lstStyle/>
          <a:p>
            <a:r>
              <a:rPr 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5A9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119:105</a:t>
            </a:r>
          </a:p>
        </p:txBody>
      </p:sp>
    </p:spTree>
    <p:extLst>
      <p:ext uri="{BB962C8B-B14F-4D97-AF65-F5344CB8AC3E}">
        <p14:creationId xmlns:p14="http://schemas.microsoft.com/office/powerpoint/2010/main" val="15593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tern on a log in a mountain valley&#10;&#10;Description automatically generated">
            <a:extLst>
              <a:ext uri="{FF2B5EF4-FFF2-40B4-BE49-F238E27FC236}">
                <a16:creationId xmlns:a16="http://schemas.microsoft.com/office/drawing/2014/main" id="{CB811D34-5E59-9AA3-EF71-6EA8FE82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65" b="55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AC06A-CE6C-059F-1FDE-37597D1C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1980" cy="10080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Thy Word Is A Lamp… – </a:t>
            </a:r>
            <a:r>
              <a:rPr lang="en-US" dirty="0" err="1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Psm</a:t>
            </a:r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119:105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96DA0-E36B-7323-CECB-0304BECA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35385"/>
            <a:ext cx="11567160" cy="5265119"/>
          </a:xfrm>
        </p:spPr>
        <p:txBody>
          <a:bodyPr>
            <a:normAutofit/>
          </a:bodyPr>
          <a:lstStyle/>
          <a:p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Gives Us Lighted Paths 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Thankfully, we aren’t left in the dark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[1Jn1:1-2:1]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God’s Word hasn’t trapped us on a path.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Rom 7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Instead, He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empowers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us to walk right in His world. </a:t>
            </a:r>
            <a:b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</a:b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		He doesn’t ask us to do the impossible. 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Sadly, some LOVE the darkness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[Rom 1:18-25]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.</a:t>
            </a:r>
            <a:b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</a:br>
            <a:r>
              <a:rPr lang="en-US" sz="3600" i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		Their foolish hearts were darkened. </a:t>
            </a:r>
          </a:p>
        </p:txBody>
      </p:sp>
    </p:spTree>
    <p:extLst>
      <p:ext uri="{BB962C8B-B14F-4D97-AF65-F5344CB8AC3E}">
        <p14:creationId xmlns:p14="http://schemas.microsoft.com/office/powerpoint/2010/main" val="30273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tern on a log in a mountain valley&#10;&#10;Description automatically generated">
            <a:extLst>
              <a:ext uri="{FF2B5EF4-FFF2-40B4-BE49-F238E27FC236}">
                <a16:creationId xmlns:a16="http://schemas.microsoft.com/office/drawing/2014/main" id="{CB811D34-5E59-9AA3-EF71-6EA8FE82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65" b="55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AC06A-CE6C-059F-1FDE-37597D1C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1980" cy="10080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Thy Word Is A Lamp… – </a:t>
            </a:r>
            <a:r>
              <a:rPr lang="en-US" dirty="0" err="1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Psm</a:t>
            </a:r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119:105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96DA0-E36B-7323-CECB-0304BECA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35385"/>
            <a:ext cx="11567160" cy="5265119"/>
          </a:xfrm>
        </p:spPr>
        <p:txBody>
          <a:bodyPr>
            <a:normAutofit/>
          </a:bodyPr>
          <a:lstStyle/>
          <a:p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God’s Word Gives Us Lighted Paths </a:t>
            </a:r>
            <a:r>
              <a:rPr lang="en-US" sz="32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[1Jn1:1-2:1]</a:t>
            </a:r>
          </a:p>
          <a:p>
            <a:r>
              <a:rPr lang="en-US" sz="42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Has Long Loved Darkness [Job 24:13-17]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Don’t be alarmed, Jesus affirmed this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[John 3:19-21]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He told us to be </a:t>
            </a: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Lights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on a Hill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[Matt 5:14-16]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Recall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v11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of our theme text: </a:t>
            </a: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Eph 5:8-14</a:t>
            </a:r>
            <a:b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</a:br>
            <a:r>
              <a:rPr lang="en-US" sz="3600" i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	Take no part in the darkness, instead expose them!</a:t>
            </a:r>
          </a:p>
          <a:p>
            <a:pPr lvl="1"/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This fits the context of the 2</a:t>
            </a:r>
            <a:r>
              <a:rPr lang="en-US" sz="3600" baseline="300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nd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Greatest Command:</a:t>
            </a:r>
            <a:b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</a:b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	Lev 19:17-18 </a:t>
            </a:r>
            <a:r>
              <a:rPr lang="en-US" sz="3600" i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Reason frankly with your neighbor.</a:t>
            </a:r>
          </a:p>
        </p:txBody>
      </p:sp>
    </p:spTree>
    <p:extLst>
      <p:ext uri="{BB962C8B-B14F-4D97-AF65-F5344CB8AC3E}">
        <p14:creationId xmlns:p14="http://schemas.microsoft.com/office/powerpoint/2010/main" val="5225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tern on a log in a mountain valley&#10;&#10;Description automatically generated">
            <a:extLst>
              <a:ext uri="{FF2B5EF4-FFF2-40B4-BE49-F238E27FC236}">
                <a16:creationId xmlns:a16="http://schemas.microsoft.com/office/drawing/2014/main" id="{CB811D34-5E59-9AA3-EF71-6EA8FE82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65" b="55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AC06A-CE6C-059F-1FDE-37597D1C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1980" cy="10080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Thy Word Is A Lamp… – </a:t>
            </a:r>
            <a:r>
              <a:rPr lang="en-US" dirty="0" err="1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Psm</a:t>
            </a:r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119:105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96DA0-E36B-7323-CECB-0304BECA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35385"/>
            <a:ext cx="11567160" cy="5486090"/>
          </a:xfrm>
        </p:spPr>
        <p:txBody>
          <a:bodyPr>
            <a:normAutofit/>
          </a:bodyPr>
          <a:lstStyle/>
          <a:p>
            <a:r>
              <a:rPr lang="en-US" sz="38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God’s Word Gives Us Lighted Paths [1Jn1:1-2:1]</a:t>
            </a:r>
          </a:p>
          <a:p>
            <a:r>
              <a:rPr lang="en-US" sz="38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Man Has Long Loved Darkness [Jn 3:19-21]</a:t>
            </a:r>
          </a:p>
          <a:p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Using God’s Lamplight: [Lk 14:15-22]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Fight for Time.</a:t>
            </a:r>
            <a:r>
              <a:rPr lang="en-US" sz="40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Why do we do this for hobbies? 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Have A Plan. </a:t>
            </a:r>
            <a:r>
              <a:rPr lang="en-US" sz="40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Who builds without one? 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Challenge Yourself.</a:t>
            </a:r>
            <a:r>
              <a:rPr lang="en-US" sz="40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Learning is never easy. 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Ask for Accountability.</a:t>
            </a:r>
            <a:r>
              <a:rPr lang="en-US" sz="40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Power in teams.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C8533-46C6-19F0-DDB3-4F0DA60B1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557" y="264520"/>
            <a:ext cx="7334886" cy="6328959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F2262CEF-B3F8-A430-CB9E-D96F690FFA63}"/>
              </a:ext>
            </a:extLst>
          </p:cNvPr>
          <p:cNvSpPr/>
          <p:nvPr/>
        </p:nvSpPr>
        <p:spPr>
          <a:xfrm>
            <a:off x="7741681" y="5125940"/>
            <a:ext cx="1108891" cy="1686332"/>
          </a:xfrm>
          <a:prstGeom prst="donut">
            <a:avLst>
              <a:gd name="adj" fmla="val 720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B49C4D-C283-C9E4-04E2-159F1E666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190" y="0"/>
            <a:ext cx="5913620" cy="68580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8EA8DB6-A0DE-7D10-86A4-92DE0BF26E1C}"/>
              </a:ext>
            </a:extLst>
          </p:cNvPr>
          <p:cNvSpPr/>
          <p:nvPr/>
        </p:nvSpPr>
        <p:spPr>
          <a:xfrm>
            <a:off x="6280860" y="6143301"/>
            <a:ext cx="2876179" cy="715169"/>
          </a:xfrm>
          <a:prstGeom prst="donut">
            <a:avLst>
              <a:gd name="adj" fmla="val 146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851220E7-1F08-B6A8-DEF8-2488D51D7DAE}"/>
              </a:ext>
            </a:extLst>
          </p:cNvPr>
          <p:cNvSpPr/>
          <p:nvPr/>
        </p:nvSpPr>
        <p:spPr>
          <a:xfrm>
            <a:off x="2893531" y="254855"/>
            <a:ext cx="2812178" cy="356057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tern on a log in a mountain valley&#10;&#10;Description automatically generated">
            <a:extLst>
              <a:ext uri="{FF2B5EF4-FFF2-40B4-BE49-F238E27FC236}">
                <a16:creationId xmlns:a16="http://schemas.microsoft.com/office/drawing/2014/main" id="{CB811D34-5E59-9AA3-EF71-6EA8FE82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65" b="55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AC06A-CE6C-059F-1FDE-37597D1C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1980" cy="10080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Thy Word Is A Lamp… – </a:t>
            </a:r>
            <a:r>
              <a:rPr lang="en-US" dirty="0" err="1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Psm</a:t>
            </a:r>
            <a:r>
              <a:rPr lang="en-US" dirty="0">
                <a:ln w="19050"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119:105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96DA0-E36B-7323-CECB-0304BECA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35385"/>
            <a:ext cx="11567160" cy="5486090"/>
          </a:xfrm>
        </p:spPr>
        <p:txBody>
          <a:bodyPr>
            <a:normAutofit/>
          </a:bodyPr>
          <a:lstStyle/>
          <a:p>
            <a:r>
              <a:rPr lang="en-US" sz="38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God’s Word Gives Us Lighted Paths [1Jn1:1-2:1]</a:t>
            </a:r>
          </a:p>
          <a:p>
            <a:r>
              <a:rPr lang="en-US" sz="38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Man Has Long Loved Darkness [Jn 3:19-21]</a:t>
            </a:r>
          </a:p>
          <a:p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Using God’s Lamplight: [Lk 14:15-22]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Fight for Time.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Why do we do this for hobbies? 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Have A Plan. 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Who builds without one? 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Challenge Yourself.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Learning is never easy. 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b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Ask for Accountability.</a:t>
            </a:r>
            <a:r>
              <a:rPr lang="en-US" sz="3600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 Power in teams. </a:t>
            </a:r>
          </a:p>
          <a:p>
            <a:pPr marL="0" indent="0" algn="ctr">
              <a:buNone/>
            </a:pPr>
            <a:endParaRPr lang="en-US" sz="2400" i="1" dirty="0">
              <a:ln w="6350">
                <a:solidFill>
                  <a:sysClr val="windowText" lastClr="000000"/>
                </a:solidFill>
              </a:ln>
              <a:solidFill>
                <a:srgbClr val="CC6600"/>
              </a:solidFill>
            </a:endParaRPr>
          </a:p>
          <a:p>
            <a:pPr marL="0" indent="0" algn="ctr">
              <a:buNone/>
            </a:pPr>
            <a:r>
              <a:rPr lang="en-US" sz="4600" i="1" dirty="0">
                <a:ln w="6350">
                  <a:solidFill>
                    <a:sysClr val="windowText" lastClr="000000"/>
                  </a:solidFill>
                </a:ln>
                <a:solidFill>
                  <a:srgbClr val="CC6600"/>
                </a:solidFill>
              </a:rPr>
              <a:t>Be patient &amp; gracious with yourself &amp; others.</a:t>
            </a:r>
          </a:p>
        </p:txBody>
      </p:sp>
    </p:spTree>
    <p:extLst>
      <p:ext uri="{BB962C8B-B14F-4D97-AF65-F5344CB8AC3E}">
        <p14:creationId xmlns:p14="http://schemas.microsoft.com/office/powerpoint/2010/main" val="29533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336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Office Theme</vt:lpstr>
      <vt:lpstr>Thy Word Is A Lamp Unto My Feet</vt:lpstr>
      <vt:lpstr>Thy Word Is A Lamp… – Psm 119:105</vt:lpstr>
      <vt:lpstr>Thy Word Is A Lamp… – Psm 119:105</vt:lpstr>
      <vt:lpstr>Thy Word Is A Lamp… – Psm 119:105</vt:lpstr>
      <vt:lpstr>Thy Word Is A Lamp… – Psm 119:105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 Word Is A Lamp Unto My Feet</dc:title>
  <dc:creator>Coulter Wickerham</dc:creator>
  <cp:lastModifiedBy>Jim Lees</cp:lastModifiedBy>
  <cp:revision>6</cp:revision>
  <dcterms:created xsi:type="dcterms:W3CDTF">2024-03-09T03:15:10Z</dcterms:created>
  <dcterms:modified xsi:type="dcterms:W3CDTF">2024-03-09T21:05:40Z</dcterms:modified>
</cp:coreProperties>
</file>