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28EAF-7767-79F7-86D6-80AA89D9A6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A74C6F-8877-E770-8B47-A0CABBF1A9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9B8D4F-523F-90C9-DCEE-441BB38EE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371D-C4ED-44DA-AA87-D890A98CD42B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1A431-ED5E-6A86-8F21-C3EACCE63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99C28-592F-6740-6B92-F53517B34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BC93B-B334-4092-B80C-CF21E55D7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3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7AD40-63F4-9C53-8976-9096B9A85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98F2A-7EBB-4933-CB11-8A644034A7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B4ACE-F1A9-9C39-59D6-AD9FFE87F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371D-C4ED-44DA-AA87-D890A98CD42B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DA7E0-7BC9-A541-6C02-22A40C537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006987-2AE6-AB38-FE99-63312396D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BC93B-B334-4092-B80C-CF21E55D7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04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6D68A1-B47D-1019-F456-59D241D9AC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3F184C-02C3-D9F7-944C-B5D9C6FBD7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0EA3C-CE9C-5CA7-D08B-EAAE97823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371D-C4ED-44DA-AA87-D890A98CD42B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583AC-F776-FAAC-D953-41A761402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23BCB6-5156-EFE2-CDB6-66FB1111D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BC93B-B334-4092-B80C-CF21E55D7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2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EC7A2-A16E-1511-8A9D-DF7B3B65F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D1FD8-4D67-1B7E-7B30-604B1546C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9590B-8EE0-F7D3-AF2B-B2B85D0B3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371D-C4ED-44DA-AA87-D890A98CD42B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D6D2F-6D12-E70A-6AC0-F6E57D8DC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4E09C-BBA7-09BB-04F3-04B0D2471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BC93B-B334-4092-B80C-CF21E55D7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38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D6152-1866-0FC2-7DA9-69957BA19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4ED72-76A4-D740-95E1-3FFB186616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0F39E5-D016-53CE-8F75-222EB102F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371D-C4ED-44DA-AA87-D890A98CD42B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641D6-EC79-8631-5880-864D6BFF7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06471-D6B7-D15B-63BC-07987B0A1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BC93B-B334-4092-B80C-CF21E55D7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76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B68E7-5C71-67D7-C585-32B786751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8FCEB-E4DA-DA3E-458E-B4EA35BEDA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073BC4-B333-094B-DB39-EA483269A1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B99467-F559-9D8B-D51D-EDACAC648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371D-C4ED-44DA-AA87-D890A98CD42B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F836B7-5903-C969-5FC1-F702AA41E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2782AE-C6C4-E6B1-703E-97C3AB767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BC93B-B334-4092-B80C-CF21E55D7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0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D373C-6D80-B811-CCB7-7862D141A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93BE4D-B23B-9740-6656-51FBB799F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1497E2-7B29-8E93-76A6-A558DAF7DA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8CD67A-8FD0-EE03-B52E-74B47E7BA6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F752AC-494D-B7FA-B8FC-DADEB1F7EE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82DBB5-5E11-8C8E-D480-9032EBA4F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371D-C4ED-44DA-AA87-D890A98CD42B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3B4166-73C2-3C48-50A6-145ED08C9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589AD4-C5E7-CCB2-F8EE-ED25C1AB7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BC93B-B334-4092-B80C-CF21E55D7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317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21982-B1A3-9D95-688C-27146DEAF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5122B6-B3D5-B90E-5615-6D3E47DA5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371D-C4ED-44DA-AA87-D890A98CD42B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A19B9B-A979-6455-D87B-FDD96251A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248411-1D9D-916B-CD13-DE6AE1554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BC93B-B334-4092-B80C-CF21E55D7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462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4347F1-9467-71CD-E63E-45FA38F47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371D-C4ED-44DA-AA87-D890A98CD42B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630655-51A7-1E8F-A7DC-ACA03B1A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F7258A-B8DA-E342-931E-F27D27641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BC93B-B334-4092-B80C-CF21E55D7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73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1D3AC-91E4-E66E-85AD-5194A970B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31933-C66C-4C5E-CD07-9CE7AA572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211760-FA3B-FB42-6C88-D9672CD469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7683A7-A892-BDC6-D0F5-B8E933B8F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371D-C4ED-44DA-AA87-D890A98CD42B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5976EB-A247-019A-61EF-90BE055ED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5CEB36-AFC9-1087-32AE-2897B358C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BC93B-B334-4092-B80C-CF21E55D7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444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FCB5F-2B21-A069-DDBB-BC54D5850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668A0E-73DA-9DFA-39F9-877028F46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D04C81-11B1-728F-FE4F-1253029472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0459D6-CDE0-5E9C-B624-86EA0B166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371D-C4ED-44DA-AA87-D890A98CD42B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05B1B-C9C5-A1CD-3902-0A3D07297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D33DA-DA25-6570-085D-16FD04360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BC93B-B334-4092-B80C-CF21E55D7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97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718131-9952-BA1B-283E-5409F2C6F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1A30B-F0A4-34EF-BE81-E83008950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E5A36-03CE-B421-D82B-D9A3E8279E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AE371D-C4ED-44DA-AA87-D890A98CD42B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2BB6E-D328-592D-7711-7890A4BE76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8127D-5AB5-6515-DB28-5BF9A76550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3CBC93B-B334-4092-B80C-CF21E55D7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23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standing in a field with her arms outstretched&#10;&#10;Description automatically generated">
            <a:extLst>
              <a:ext uri="{FF2B5EF4-FFF2-40B4-BE49-F238E27FC236}">
                <a16:creationId xmlns:a16="http://schemas.microsoft.com/office/drawing/2014/main" id="{7AC10DFA-A381-0D99-47F3-5377C6FB14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361E92-B21D-008E-5F8A-B3860D36C8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" y="5347519"/>
            <a:ext cx="12170664" cy="1347738"/>
          </a:xfrm>
        </p:spPr>
        <p:txBody>
          <a:bodyPr>
            <a:normAutofit/>
          </a:bodyPr>
          <a:lstStyle/>
          <a:p>
            <a:r>
              <a:rPr lang="en-US" sz="6600" b="1" i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 as Children of Light</a:t>
            </a:r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-Eph 5:8</a:t>
            </a:r>
            <a:endParaRPr lang="en-US" sz="66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549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AEA9E9-47B5-3BEF-A37E-3763C099F7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standing in a field with her arms outstretched&#10;&#10;Description automatically generated">
            <a:extLst>
              <a:ext uri="{FF2B5EF4-FFF2-40B4-BE49-F238E27FC236}">
                <a16:creationId xmlns:a16="http://schemas.microsoft.com/office/drawing/2014/main" id="{2E2871BA-B156-E13E-C20C-1D239452142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CFE5CF2-D5D8-C658-1A3F-F45C2A2A4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" y="5347519"/>
            <a:ext cx="12170664" cy="1347738"/>
          </a:xfrm>
        </p:spPr>
        <p:txBody>
          <a:bodyPr>
            <a:normAutofit/>
          </a:bodyPr>
          <a:lstStyle/>
          <a:p>
            <a:r>
              <a:rPr lang="en-US" sz="66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Walk as Children of Light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 -Eph 5:8</a:t>
            </a:r>
            <a:endParaRPr lang="en-US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41A245-1BF3-1250-D27A-C416DDC480B1}"/>
              </a:ext>
            </a:extLst>
          </p:cNvPr>
          <p:cNvSpPr txBox="1"/>
          <p:nvPr/>
        </p:nvSpPr>
        <p:spPr>
          <a:xfrm>
            <a:off x="650032" y="662472"/>
            <a:ext cx="1092925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1) The Creator Spoke Light Into Existence</a:t>
            </a:r>
          </a:p>
          <a:p>
            <a:r>
              <a:rPr lang="en-US" sz="3200" dirty="0"/>
              <a:t>	</a:t>
            </a:r>
            <a:r>
              <a:rPr lang="en-US" sz="3200" b="1" dirty="0"/>
              <a:t>Genesis 1</a:t>
            </a:r>
            <a:r>
              <a:rPr lang="en-US" sz="3200" dirty="0"/>
              <a:t>: God’s Word removes darkness &amp; chaos. </a:t>
            </a:r>
            <a:r>
              <a:rPr lang="en-US" sz="3200" b="1" dirty="0"/>
              <a:t>v1-5</a:t>
            </a:r>
          </a:p>
          <a:p>
            <a:r>
              <a:rPr lang="en-US" sz="3200" dirty="0"/>
              <a:t>	We should thank God daily for ability to see. </a:t>
            </a:r>
            <a:r>
              <a:rPr lang="en-US" sz="3200" b="1" dirty="0"/>
              <a:t>v14-19</a:t>
            </a:r>
          </a:p>
          <a:p>
            <a:r>
              <a:rPr lang="en-US" sz="3200" dirty="0"/>
              <a:t>	This pattern is part of His eternal character. </a:t>
            </a:r>
            <a:r>
              <a:rPr lang="en-US" sz="3200" b="1" dirty="0"/>
              <a:t>1 Jn 1:5</a:t>
            </a:r>
            <a:r>
              <a:rPr lang="en-US" sz="3200" dirty="0"/>
              <a:t>,</a:t>
            </a:r>
          </a:p>
          <a:p>
            <a:r>
              <a:rPr lang="en-US" sz="3200" dirty="0"/>
              <a:t>		</a:t>
            </a:r>
            <a:r>
              <a:rPr lang="en-US" sz="3200" i="1" dirty="0"/>
              <a:t>God is Light, in Him is no darkness at all</a:t>
            </a:r>
            <a:r>
              <a:rPr lang="en-US" sz="3200" dirty="0"/>
              <a:t>. </a:t>
            </a:r>
          </a:p>
          <a:p>
            <a:r>
              <a:rPr lang="en-US" sz="3200" dirty="0"/>
              <a:t>	His trustworthy desire is to </a:t>
            </a:r>
            <a:r>
              <a:rPr lang="en-US" sz="3200" i="1" dirty="0"/>
              <a:t>enlighten</a:t>
            </a:r>
            <a:r>
              <a:rPr lang="en-US" sz="3200" dirty="0"/>
              <a:t> us.</a:t>
            </a:r>
            <a:r>
              <a:rPr lang="en-US" sz="3200" b="1" dirty="0"/>
              <a:t> [Eph 1:15-19]</a:t>
            </a:r>
          </a:p>
        </p:txBody>
      </p:sp>
    </p:spTree>
    <p:extLst>
      <p:ext uri="{BB962C8B-B14F-4D97-AF65-F5344CB8AC3E}">
        <p14:creationId xmlns:p14="http://schemas.microsoft.com/office/powerpoint/2010/main" val="417234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BED349-573F-B84C-4DE4-EEFA432DD3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standing in a field with her arms outstretched&#10;&#10;Description automatically generated">
            <a:extLst>
              <a:ext uri="{FF2B5EF4-FFF2-40B4-BE49-F238E27FC236}">
                <a16:creationId xmlns:a16="http://schemas.microsoft.com/office/drawing/2014/main" id="{A6ADDFF9-AC1F-13D5-9F0D-35E0F4274ED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D9F7DD4-80B7-AF98-E708-70241A2C48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" y="5347519"/>
            <a:ext cx="12170664" cy="1347738"/>
          </a:xfrm>
        </p:spPr>
        <p:txBody>
          <a:bodyPr>
            <a:normAutofit/>
          </a:bodyPr>
          <a:lstStyle/>
          <a:p>
            <a:r>
              <a:rPr lang="en-US" sz="66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Walk as Children of Light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 -Eph 5:8</a:t>
            </a:r>
            <a:endParaRPr lang="en-US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92D77F-F70E-866E-94C4-7A829B9E917E}"/>
              </a:ext>
            </a:extLst>
          </p:cNvPr>
          <p:cNvSpPr txBox="1"/>
          <p:nvPr/>
        </p:nvSpPr>
        <p:spPr>
          <a:xfrm>
            <a:off x="650032" y="662472"/>
            <a:ext cx="1092925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1) The Creator Spoke Light Into Existence</a:t>
            </a:r>
          </a:p>
          <a:p>
            <a:r>
              <a:rPr lang="en-US" sz="4000" b="1" dirty="0"/>
              <a:t>2) The Creator Promised</a:t>
            </a:r>
            <a:r>
              <a:rPr lang="en-US" sz="4000" b="1" i="1" dirty="0"/>
              <a:t> An Even Greater Light</a:t>
            </a:r>
          </a:p>
          <a:p>
            <a:r>
              <a:rPr lang="en-US" sz="3200" dirty="0"/>
              <a:t>	The prophets describe Israel’s darkness but offer hope! </a:t>
            </a:r>
            <a:br>
              <a:rPr lang="en-US" sz="3200" dirty="0"/>
            </a:br>
            <a:r>
              <a:rPr lang="en-US" sz="3200" dirty="0"/>
              <a:t>	Light 22x in Isaiah, one example</a:t>
            </a:r>
            <a:r>
              <a:rPr lang="en-US" sz="3200" b="1" dirty="0"/>
              <a:t> [Isa 8:22-9:2, 6]</a:t>
            </a:r>
            <a:r>
              <a:rPr lang="en-US" sz="3200" dirty="0"/>
              <a:t>.</a:t>
            </a:r>
          </a:p>
          <a:p>
            <a:r>
              <a:rPr lang="en-US" sz="3200" dirty="0"/>
              <a:t>	The NT picks up on this theme repeatedly. </a:t>
            </a:r>
            <a:r>
              <a:rPr lang="en-US" sz="3200" b="1" dirty="0"/>
              <a:t>[Jn 1:1-13]</a:t>
            </a:r>
            <a:br>
              <a:rPr lang="en-US" sz="3200" b="1" dirty="0"/>
            </a:br>
            <a:r>
              <a:rPr lang="en-US" sz="3200" dirty="0"/>
              <a:t>	Jesus’ mission: Dispel the darkness </a:t>
            </a:r>
            <a:r>
              <a:rPr lang="en-US" sz="3200" b="1" dirty="0"/>
              <a:t>[Jn 12:39-46]</a:t>
            </a:r>
            <a:r>
              <a:rPr lang="en-US" sz="3200" dirty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57672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344A68-8EC1-D102-E721-8D2DBE7D8F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standing in a field with her arms outstretched&#10;&#10;Description automatically generated">
            <a:extLst>
              <a:ext uri="{FF2B5EF4-FFF2-40B4-BE49-F238E27FC236}">
                <a16:creationId xmlns:a16="http://schemas.microsoft.com/office/drawing/2014/main" id="{D59EF8EF-CE92-A902-F58C-8B7CFBEBCA3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4DB923E-B474-55CB-C364-8F35364B1D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" y="5347519"/>
            <a:ext cx="12170664" cy="1347738"/>
          </a:xfrm>
        </p:spPr>
        <p:txBody>
          <a:bodyPr>
            <a:normAutofit/>
          </a:bodyPr>
          <a:lstStyle/>
          <a:p>
            <a:r>
              <a:rPr lang="en-US" sz="66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Walk as Children of Light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 -Eph 5:8</a:t>
            </a:r>
            <a:endParaRPr lang="en-US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D3E628-223F-1243-8ACD-BB9D14104734}"/>
              </a:ext>
            </a:extLst>
          </p:cNvPr>
          <p:cNvSpPr txBox="1"/>
          <p:nvPr/>
        </p:nvSpPr>
        <p:spPr>
          <a:xfrm>
            <a:off x="650032" y="662472"/>
            <a:ext cx="1092925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1) The Creator Spoke Light Into Existence</a:t>
            </a:r>
          </a:p>
          <a:p>
            <a:r>
              <a:rPr lang="en-US" sz="4000" b="1" dirty="0"/>
              <a:t>2) The Creator Promised</a:t>
            </a:r>
            <a:r>
              <a:rPr lang="en-US" sz="4000" b="1" i="1" dirty="0"/>
              <a:t> An Even Greater Light</a:t>
            </a:r>
          </a:p>
          <a:p>
            <a:r>
              <a:rPr lang="en-US" sz="4000" b="1" dirty="0"/>
              <a:t>3) Incredibly, The Divine Light Empowers Us!</a:t>
            </a:r>
          </a:p>
          <a:p>
            <a:r>
              <a:rPr lang="en-US" sz="3200" dirty="0"/>
              <a:t>	From </a:t>
            </a:r>
            <a:r>
              <a:rPr lang="en-US" sz="3200" b="1" dirty="0"/>
              <a:t>Isa 2:5</a:t>
            </a:r>
            <a:r>
              <a:rPr lang="en-US" sz="3200" dirty="0"/>
              <a:t>, </a:t>
            </a:r>
            <a:r>
              <a:rPr lang="en-US" sz="3200" i="1" dirty="0"/>
              <a:t>Come let us walk in the light of The Lord</a:t>
            </a:r>
            <a:r>
              <a:rPr lang="en-US" sz="3200" dirty="0"/>
              <a:t>. </a:t>
            </a:r>
          </a:p>
          <a:p>
            <a:r>
              <a:rPr lang="en-US" sz="3200" dirty="0"/>
              <a:t>	Paul gives us our theme verse also using </a:t>
            </a:r>
            <a:r>
              <a:rPr lang="en-US" sz="3200" b="1" dirty="0"/>
              <a:t>Isa 60</a:t>
            </a:r>
            <a:r>
              <a:rPr lang="en-US" sz="3200" dirty="0"/>
              <a:t>. </a:t>
            </a:r>
            <a:br>
              <a:rPr lang="en-US" sz="3200" dirty="0"/>
            </a:br>
            <a:r>
              <a:rPr lang="en-US" sz="3200" dirty="0"/>
              <a:t>	</a:t>
            </a:r>
            <a:r>
              <a:rPr lang="en-US" sz="3200" b="1" dirty="0"/>
              <a:t>Jn 12:36</a:t>
            </a:r>
            <a:r>
              <a:rPr lang="en-US" sz="3200" dirty="0"/>
              <a:t> says that believers become </a:t>
            </a:r>
            <a:r>
              <a:rPr lang="en-US" sz="3200" i="1" dirty="0"/>
              <a:t>Sons of Light</a:t>
            </a:r>
            <a:r>
              <a:rPr lang="en-US" sz="3200" dirty="0"/>
              <a:t>!</a:t>
            </a:r>
          </a:p>
          <a:p>
            <a:r>
              <a:rPr lang="en-US" sz="3200" dirty="0"/>
              <a:t>	We’re to join with The Father &amp; Son in lighting the way: </a:t>
            </a:r>
          </a:p>
          <a:p>
            <a:r>
              <a:rPr lang="en-US" sz="3200" dirty="0"/>
              <a:t>		</a:t>
            </a:r>
            <a:r>
              <a:rPr lang="en-US" sz="3200" b="1" dirty="0"/>
              <a:t>[2 Cor 4:1-6]</a:t>
            </a:r>
            <a:r>
              <a:rPr lang="en-US" sz="3200" dirty="0"/>
              <a:t> If our life feels dark &amp; chaotic… </a:t>
            </a:r>
            <a:br>
              <a:rPr lang="en-US" sz="3200" dirty="0"/>
            </a:br>
            <a:r>
              <a:rPr lang="en-US" sz="3200" dirty="0"/>
              <a:t>			He can BLESS us with Light &amp; Order! </a:t>
            </a:r>
          </a:p>
        </p:txBody>
      </p:sp>
    </p:spTree>
    <p:extLst>
      <p:ext uri="{BB962C8B-B14F-4D97-AF65-F5344CB8AC3E}">
        <p14:creationId xmlns:p14="http://schemas.microsoft.com/office/powerpoint/2010/main" val="1402382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028027-231E-E514-3DD2-606642370F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standing in a field with her arms outstretched&#10;&#10;Description automatically generated">
            <a:extLst>
              <a:ext uri="{FF2B5EF4-FFF2-40B4-BE49-F238E27FC236}">
                <a16:creationId xmlns:a16="http://schemas.microsoft.com/office/drawing/2014/main" id="{6246F85D-B58F-604F-1D95-FA838D974F8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193AAF-3884-47F4-8EAC-3ADFD668B4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" y="5347519"/>
            <a:ext cx="12170664" cy="1347738"/>
          </a:xfrm>
        </p:spPr>
        <p:txBody>
          <a:bodyPr>
            <a:normAutofit/>
          </a:bodyPr>
          <a:lstStyle/>
          <a:p>
            <a:r>
              <a:rPr lang="en-US" sz="66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Walk as Children of Light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 -Eph 5:8</a:t>
            </a:r>
            <a:endParaRPr lang="en-US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13B967-C94D-42BD-15CF-ED34D818D4AC}"/>
              </a:ext>
            </a:extLst>
          </p:cNvPr>
          <p:cNvSpPr txBox="1"/>
          <p:nvPr/>
        </p:nvSpPr>
        <p:spPr>
          <a:xfrm>
            <a:off x="650032" y="662472"/>
            <a:ext cx="1092925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1) The Creator Spoke Light Into Existence</a:t>
            </a:r>
          </a:p>
          <a:p>
            <a:r>
              <a:rPr lang="en-US" sz="4000" b="1" dirty="0"/>
              <a:t>2) The Creator Promised</a:t>
            </a:r>
            <a:r>
              <a:rPr lang="en-US" sz="4000" b="1" i="1" dirty="0"/>
              <a:t> An Even Greater Light</a:t>
            </a:r>
          </a:p>
          <a:p>
            <a:r>
              <a:rPr lang="en-US" sz="4000" b="1" dirty="0"/>
              <a:t>3) Incredibly, The Divine Light Empowers Us!</a:t>
            </a:r>
          </a:p>
          <a:p>
            <a:r>
              <a:rPr lang="en-US" sz="4000" b="1" dirty="0"/>
              <a:t>4) Anticipate The Final Light [Rev 21:22-27]</a:t>
            </a:r>
            <a:endParaRPr lang="en-US" sz="4000" dirty="0"/>
          </a:p>
          <a:p>
            <a:r>
              <a:rPr lang="en-US" sz="3200" i="1" dirty="0"/>
              <a:t>	The city has no need of Sun or Moon to shine on it, </a:t>
            </a:r>
            <a:br>
              <a:rPr lang="en-US" sz="3200" i="1" dirty="0"/>
            </a:br>
            <a:r>
              <a:rPr lang="en-US" sz="3200" i="1" dirty="0"/>
              <a:t>	for the glory of God is it’s light, </a:t>
            </a:r>
            <a:r>
              <a:rPr lang="en-US" sz="3200" i="1"/>
              <a:t>&amp; the lamp is The Lamb.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840719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361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Walk as Children of Light -Eph 5:8</vt:lpstr>
      <vt:lpstr>Walk as Children of Light -Eph 5:8</vt:lpstr>
      <vt:lpstr>Walk as Children of Light -Eph 5:8</vt:lpstr>
      <vt:lpstr>Walk as Children of Light -Eph 5:8</vt:lpstr>
      <vt:lpstr>Walk as Children of Light -Eph 5:8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 as Children of Light -Eph 5:8</dc:title>
  <dc:creator>Coulter Wickerham</dc:creator>
  <cp:lastModifiedBy>Coulter Wickerham</cp:lastModifiedBy>
  <cp:revision>3</cp:revision>
  <dcterms:created xsi:type="dcterms:W3CDTF">2024-03-01T04:00:49Z</dcterms:created>
  <dcterms:modified xsi:type="dcterms:W3CDTF">2024-03-01T05:50:16Z</dcterms:modified>
</cp:coreProperties>
</file>