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3" y="2733709"/>
            <a:ext cx="8958547" cy="1373070"/>
          </a:xfrm>
        </p:spPr>
        <p:txBody>
          <a:bodyPr/>
          <a:lstStyle/>
          <a:p>
            <a:r>
              <a:rPr lang="en-US" sz="6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Revelation to John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23" y="4394039"/>
            <a:ext cx="9016967" cy="1117687"/>
          </a:xfrm>
        </p:spPr>
        <p:txBody>
          <a:bodyPr>
            <a:normAutofit/>
          </a:bodyPr>
          <a:lstStyle/>
          <a:p>
            <a:pPr algn="ctr"/>
            <a:r>
              <a:rPr lang="en-US" sz="3600" i="1" dirty="0"/>
              <a:t>…from Jesus Christ, which God gave him… …made known by sending an angel…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8437EC61-89F8-7419-2B4C-5D978B792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8590" y="1459663"/>
            <a:ext cx="3154772" cy="448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AFB860-6560-F422-C30C-B9C1CEFA81E0}"/>
              </a:ext>
            </a:extLst>
          </p:cNvPr>
          <p:cNvSpPr/>
          <p:nvPr/>
        </p:nvSpPr>
        <p:spPr>
          <a:xfrm>
            <a:off x="262331" y="620975"/>
            <a:ext cx="9449763" cy="1595996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is meant to (1) be a BLESSING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(2) it should be KEPT (or obeyed). </a:t>
            </a:r>
          </a:p>
        </p:txBody>
      </p:sp>
    </p:spTree>
    <p:extLst>
      <p:ext uri="{BB962C8B-B14F-4D97-AF65-F5344CB8AC3E}">
        <p14:creationId xmlns:p14="http://schemas.microsoft.com/office/powerpoint/2010/main" val="25318426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5" y="768521"/>
            <a:ext cx="10418419" cy="1080938"/>
          </a:xfrm>
        </p:spPr>
        <p:txBody>
          <a:bodyPr>
            <a:normAutofit/>
          </a:bodyPr>
          <a:lstStyle/>
          <a:p>
            <a:pPr algn="ctr"/>
            <a:r>
              <a:rPr lang="en-US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Returning to Revelation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0E87A7F-BCBC-F2CF-07FF-0806995BF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62045"/>
            <a:ext cx="1634620" cy="232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EEE1827-087C-A9BE-0E54-521468597738}"/>
              </a:ext>
            </a:extLst>
          </p:cNvPr>
          <p:cNvSpPr txBox="1">
            <a:spLocks/>
          </p:cNvSpPr>
          <p:nvPr/>
        </p:nvSpPr>
        <p:spPr>
          <a:xfrm>
            <a:off x="310718" y="2342671"/>
            <a:ext cx="11638626" cy="43905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65760">
              <a:lnSpc>
                <a:spcPct val="100000"/>
              </a:lnSpc>
              <a:buNone/>
            </a:pPr>
            <a:r>
              <a:rPr lang="en-US" sz="4700" b="1" dirty="0"/>
              <a:t>1) The Revelation is a BLESSING [1:1-3]		(7x!)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b="1" dirty="0"/>
              <a:t>	</a:t>
            </a:r>
            <a:r>
              <a:rPr lang="en-US" sz="3600" i="1" dirty="0"/>
              <a:t>Blessed…</a:t>
            </a:r>
            <a:r>
              <a:rPr lang="en-US" sz="3600" dirty="0"/>
              <a:t> are those who keep (or obey in NET/NLT).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/>
              <a:t>	…are those who die in the Lord, they may rest. </a:t>
            </a:r>
            <a:r>
              <a:rPr lang="en-US" sz="3600" b="1" dirty="0"/>
              <a:t>(14:13)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/>
              <a:t>	</a:t>
            </a:r>
            <a:r>
              <a:rPr lang="en-US" sz="3600" i="1" dirty="0"/>
              <a:t>Blessed</a:t>
            </a:r>
            <a:r>
              <a:rPr lang="en-US" sz="3600" dirty="0"/>
              <a:t> is the one who stays awake. </a:t>
            </a:r>
            <a:r>
              <a:rPr lang="en-US" sz="3600" b="1" dirty="0"/>
              <a:t>(16:15)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/>
              <a:t>	…are those invited to the marriage supper of The Lamb. </a:t>
            </a:r>
            <a:r>
              <a:rPr lang="en-US" sz="3300" b="1" dirty="0"/>
              <a:t>(19:9)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/>
              <a:t>	…is the one who shares in the 1st Resurrection. </a:t>
            </a:r>
            <a:r>
              <a:rPr lang="en-US" sz="3600" b="1" dirty="0"/>
              <a:t>(20:6)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/>
              <a:t>	</a:t>
            </a:r>
            <a:r>
              <a:rPr lang="en-US" sz="3600" i="1" dirty="0"/>
              <a:t>Blessed</a:t>
            </a:r>
            <a:r>
              <a:rPr lang="en-US" sz="3600" dirty="0"/>
              <a:t> is the one who obeys this prophecy. </a:t>
            </a:r>
            <a:r>
              <a:rPr lang="en-US" sz="3600" b="1" dirty="0"/>
              <a:t>(22:7)    (22:14)</a:t>
            </a:r>
            <a:r>
              <a:rPr lang="en-US" sz="3600" dirty="0"/>
              <a:t> 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/>
              <a:t>	…are those who wash their robes so they may enter heaven.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1FA49A2-193D-BBD9-1656-B8913521AC45}"/>
              </a:ext>
            </a:extLst>
          </p:cNvPr>
          <p:cNvSpPr/>
          <p:nvPr/>
        </p:nvSpPr>
        <p:spPr>
          <a:xfrm>
            <a:off x="1391339" y="3382999"/>
            <a:ext cx="9152836" cy="2174033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the original audience in mind: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need to be dogmatic over debatable details.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clear details from the 7 Churches of Asia.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 prophecy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intended.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 14:1-12</a:t>
            </a:r>
          </a:p>
        </p:txBody>
      </p:sp>
    </p:spTree>
    <p:extLst>
      <p:ext uri="{BB962C8B-B14F-4D97-AF65-F5344CB8AC3E}">
        <p14:creationId xmlns:p14="http://schemas.microsoft.com/office/powerpoint/2010/main" val="31442981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5" y="768521"/>
            <a:ext cx="10418419" cy="1080938"/>
          </a:xfrm>
        </p:spPr>
        <p:txBody>
          <a:bodyPr>
            <a:normAutofit/>
          </a:bodyPr>
          <a:lstStyle/>
          <a:p>
            <a:pPr algn="ctr"/>
            <a:r>
              <a:rPr lang="en-US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Returning to Revelation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0E87A7F-BCBC-F2CF-07FF-0806995BF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62045"/>
            <a:ext cx="1634620" cy="232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EEE1827-087C-A9BE-0E54-521468597738}"/>
              </a:ext>
            </a:extLst>
          </p:cNvPr>
          <p:cNvSpPr txBox="1">
            <a:spLocks/>
          </p:cNvSpPr>
          <p:nvPr/>
        </p:nvSpPr>
        <p:spPr>
          <a:xfrm>
            <a:off x="310718" y="2146720"/>
            <a:ext cx="11638626" cy="4543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65760">
              <a:lnSpc>
                <a:spcPct val="100000"/>
              </a:lnSpc>
              <a:buNone/>
            </a:pPr>
            <a:r>
              <a:rPr lang="en-US" sz="4000" b="1" dirty="0"/>
              <a:t>2) The Revelation Should Be Obeyed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b="1" dirty="0"/>
              <a:t>	</a:t>
            </a:r>
            <a:r>
              <a:rPr lang="en-US" sz="3200" dirty="0"/>
              <a:t>What does obeying Ch 1 look like? Be a holy priesthood!</a:t>
            </a:r>
            <a:br>
              <a:rPr lang="en-US" sz="3200" dirty="0"/>
            </a:br>
            <a:r>
              <a:rPr lang="en-US" sz="2800" dirty="0"/>
              <a:t>	</a:t>
            </a:r>
            <a:r>
              <a:rPr lang="en-US" sz="3200" dirty="0"/>
              <a:t>	Remember Jesus’ example &amp; patiently endure. 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What does obeying Ch 2-3 look like? Overcome with Jesus. </a:t>
            </a:r>
            <a:br>
              <a:rPr lang="en-US" sz="3200" dirty="0"/>
            </a:br>
            <a:r>
              <a:rPr lang="en-US" sz="2800" dirty="0"/>
              <a:t>	</a:t>
            </a:r>
            <a:r>
              <a:rPr lang="en-US" sz="3200" dirty="0"/>
              <a:t>	Churches can be good, bad, &amp; often include both.</a:t>
            </a:r>
            <a:br>
              <a:rPr lang="en-US" sz="3200" dirty="0"/>
            </a:br>
            <a:r>
              <a:rPr lang="en-US" sz="3200" dirty="0"/>
              <a:t>		We need to conquer our unique temptations. 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What about obeying Ch 4-5? Worship with enthusiasm! 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/>
              <a:t>	</a:t>
            </a:r>
            <a:r>
              <a:rPr lang="en-US" sz="3200" dirty="0"/>
              <a:t>	How excited are we about The Father &amp; The Son? </a:t>
            </a:r>
          </a:p>
        </p:txBody>
      </p:sp>
    </p:spTree>
    <p:extLst>
      <p:ext uri="{BB962C8B-B14F-4D97-AF65-F5344CB8AC3E}">
        <p14:creationId xmlns:p14="http://schemas.microsoft.com/office/powerpoint/2010/main" val="3372072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5" y="768521"/>
            <a:ext cx="10418419" cy="1080938"/>
          </a:xfrm>
        </p:spPr>
        <p:txBody>
          <a:bodyPr>
            <a:normAutofit/>
          </a:bodyPr>
          <a:lstStyle/>
          <a:p>
            <a:pPr algn="ctr"/>
            <a:r>
              <a:rPr lang="en-US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Returning to Revelation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0E87A7F-BCBC-F2CF-07FF-0806995BF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62045"/>
            <a:ext cx="1634620" cy="232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EEE1827-087C-A9BE-0E54-521468597738}"/>
              </a:ext>
            </a:extLst>
          </p:cNvPr>
          <p:cNvSpPr txBox="1">
            <a:spLocks/>
          </p:cNvSpPr>
          <p:nvPr/>
        </p:nvSpPr>
        <p:spPr>
          <a:xfrm>
            <a:off x="310718" y="2146720"/>
            <a:ext cx="11638626" cy="4543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65760">
              <a:lnSpc>
                <a:spcPct val="100000"/>
              </a:lnSpc>
              <a:buNone/>
            </a:pPr>
            <a:r>
              <a:rPr lang="en-US" sz="4000" b="1" dirty="0"/>
              <a:t>3) Why Does John Write This Way? 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b="1" dirty="0"/>
              <a:t>	</a:t>
            </a:r>
            <a:r>
              <a:rPr lang="en-US" sz="3200" dirty="0"/>
              <a:t>He’s using OT language to write about NT realities. </a:t>
            </a:r>
            <a:br>
              <a:rPr lang="en-US" sz="3200" dirty="0"/>
            </a:br>
            <a:r>
              <a:rPr lang="en-US" sz="3200" dirty="0"/>
              <a:t>	+800 allusions in 404 verses. 28 of 39 </a:t>
            </a:r>
            <a:r>
              <a:rPr lang="en-US" sz="3200"/>
              <a:t>OT books.  </a:t>
            </a:r>
            <a:endParaRPr lang="en-US" sz="3200" dirty="0"/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The Gospels are also known in NT books. </a:t>
            </a:r>
            <a:br>
              <a:rPr lang="en-US" sz="3200" dirty="0"/>
            </a:br>
            <a:r>
              <a:rPr lang="en-US" sz="3200" dirty="0"/>
              <a:t>	John’s language sounds like </a:t>
            </a:r>
            <a:r>
              <a:rPr lang="en-US" sz="3200" b="1" dirty="0"/>
              <a:t>Mt 24</a:t>
            </a:r>
            <a:r>
              <a:rPr lang="en-US" sz="3200" dirty="0"/>
              <a:t>, </a:t>
            </a:r>
            <a:r>
              <a:rPr lang="en-US" sz="3200" b="1" dirty="0"/>
              <a:t>Mk 13</a:t>
            </a:r>
            <a:r>
              <a:rPr lang="en-US" sz="3200" dirty="0"/>
              <a:t>, </a:t>
            </a:r>
            <a:r>
              <a:rPr lang="en-US" sz="3200" b="1" dirty="0"/>
              <a:t>Lk 21</a:t>
            </a:r>
            <a:r>
              <a:rPr lang="en-US" sz="3200" dirty="0"/>
              <a:t>. 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It’s an artistic depiction of </a:t>
            </a:r>
            <a:r>
              <a:rPr lang="en-US" sz="3200" b="1" dirty="0"/>
              <a:t>[2 Tim 3:10-17].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b="1" dirty="0"/>
              <a:t>	</a:t>
            </a:r>
            <a:r>
              <a:rPr lang="en-US" sz="3200" dirty="0"/>
              <a:t>	Let this prophetic letter bless our view of the world. </a:t>
            </a:r>
            <a:br>
              <a:rPr lang="en-US" sz="3200" dirty="0"/>
            </a:br>
            <a:r>
              <a:rPr lang="en-US" sz="3200" dirty="0"/>
              <a:t>		And may God help us to obey this victorious prophecy! </a:t>
            </a:r>
          </a:p>
        </p:txBody>
      </p:sp>
    </p:spTree>
    <p:extLst>
      <p:ext uri="{BB962C8B-B14F-4D97-AF65-F5344CB8AC3E}">
        <p14:creationId xmlns:p14="http://schemas.microsoft.com/office/powerpoint/2010/main" val="2960301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Rev 4-5 The Throne</Template>
  <TotalTime>42</TotalTime>
  <Words>407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God’s Revelation to John</vt:lpstr>
      <vt:lpstr>Returning to Revelation</vt:lpstr>
      <vt:lpstr>Returning to Revelation</vt:lpstr>
      <vt:lpstr>Returning to Revelation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Revelation to John</dc:title>
  <dc:creator>Coulter Wickerham</dc:creator>
  <cp:lastModifiedBy>Coulter Wickerham</cp:lastModifiedBy>
  <cp:revision>9</cp:revision>
  <dcterms:created xsi:type="dcterms:W3CDTF">2023-12-30T03:15:21Z</dcterms:created>
  <dcterms:modified xsi:type="dcterms:W3CDTF">2023-12-30T03:57:47Z</dcterms:modified>
</cp:coreProperties>
</file>