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1" r:id="rId4"/>
    <p:sldId id="259" r:id="rId5"/>
    <p:sldId id="262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63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1/5/2024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1/5/2024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3" y="2733709"/>
            <a:ext cx="8958547" cy="1373070"/>
          </a:xfrm>
        </p:spPr>
        <p:txBody>
          <a:bodyPr anchor="ctr"/>
          <a:lstStyle/>
          <a:p>
            <a:r>
              <a:rPr lang="en-US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Revelation to John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23" y="4352105"/>
            <a:ext cx="9016967" cy="2395863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/>
              <a:t>…from Jesus Christ, which God gave him… …made known by sending an angel…</a:t>
            </a:r>
          </a:p>
          <a:p>
            <a:pPr algn="ctr"/>
            <a:endParaRPr lang="en-US" sz="3600" i="1" dirty="0"/>
          </a:p>
          <a:p>
            <a:pPr algn="ctr"/>
            <a:r>
              <a:rPr lang="en-US" sz="3600" dirty="0"/>
              <a:t>It should UNITE us, not create factions. 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437EC61-89F8-7419-2B4C-5D978B792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590" y="1459663"/>
            <a:ext cx="3154772" cy="448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3AFB860-6560-F422-C30C-B9C1CEFA81E0}"/>
              </a:ext>
            </a:extLst>
          </p:cNvPr>
          <p:cNvSpPr/>
          <p:nvPr/>
        </p:nvSpPr>
        <p:spPr>
          <a:xfrm>
            <a:off x="262331" y="453395"/>
            <a:ext cx="9449763" cy="1931156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Comfortable saints may contemplate… but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is meant to (1) be a BLESSING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(2) it should be KEPT (or obeyed). </a:t>
            </a:r>
          </a:p>
        </p:txBody>
      </p:sp>
      <p:pic>
        <p:nvPicPr>
          <p:cNvPr id="5" name="Picture 4" descr="A person in a garment&#10;&#10;Description automatically generated">
            <a:extLst>
              <a:ext uri="{FF2B5EF4-FFF2-40B4-BE49-F238E27FC236}">
                <a16:creationId xmlns:a16="http://schemas.microsoft.com/office/drawing/2014/main" id="{E8A02494-2527-F3E7-553A-3AD606C14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805" y="0"/>
            <a:ext cx="90083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42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5" y="768521"/>
            <a:ext cx="10418419" cy="1080938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 Seals 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6-7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0E87A7F-BCBC-F2CF-07FF-0806995BF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5" y="62045"/>
            <a:ext cx="1634620" cy="232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EEE1827-087C-A9BE-0E54-521468597738}"/>
              </a:ext>
            </a:extLst>
          </p:cNvPr>
          <p:cNvSpPr txBox="1">
            <a:spLocks/>
          </p:cNvSpPr>
          <p:nvPr/>
        </p:nvSpPr>
        <p:spPr>
          <a:xfrm>
            <a:off x="310718" y="2342671"/>
            <a:ext cx="11638626" cy="43905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65760">
              <a:lnSpc>
                <a:spcPct val="100000"/>
              </a:lnSpc>
              <a:buNone/>
            </a:pPr>
            <a:r>
              <a:rPr lang="en-US" sz="4700" b="1" dirty="0"/>
              <a:t>1) What happens in The Seals [6:1-17]?</a:t>
            </a:r>
          </a:p>
          <a:p>
            <a:pPr marL="0" indent="0" defTabSz="36576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/>
              <a:t>	OT Language to describe New Covenant Spiritual Reality</a:t>
            </a:r>
          </a:p>
          <a:p>
            <a:pPr marL="0" indent="0" defTabSz="36576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b="1" dirty="0"/>
              <a:t>	</a:t>
            </a:r>
            <a:r>
              <a:rPr lang="en-US" sz="3600" dirty="0"/>
              <a:t>(A) Four Horses &amp; </a:t>
            </a:r>
            <a:r>
              <a:rPr lang="en-US" sz="3600" b="1" dirty="0"/>
              <a:t>Zech 6 </a:t>
            </a:r>
            <a:r>
              <a:rPr lang="en-US" sz="3600" dirty="0"/>
              <a:t>(Evil still exists)  </a:t>
            </a:r>
          </a:p>
          <a:p>
            <a:pPr marL="0" indent="0" defTabSz="36576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/>
              <a:t>	(B) Martyrs Crying, &amp; </a:t>
            </a:r>
            <a:r>
              <a:rPr lang="en-US" sz="3600" b="1" dirty="0" err="1"/>
              <a:t>Psm</a:t>
            </a:r>
            <a:r>
              <a:rPr lang="en-US" sz="3600" b="1" dirty="0"/>
              <a:t> 10x, </a:t>
            </a:r>
            <a:r>
              <a:rPr lang="en-US" sz="3600" b="1" dirty="0" err="1"/>
              <a:t>Hab</a:t>
            </a:r>
            <a:r>
              <a:rPr lang="en-US" sz="3600" b="1" dirty="0"/>
              <a:t> 1:2, Zech 1</a:t>
            </a:r>
            <a:r>
              <a:rPr lang="en-US" sz="3600" dirty="0"/>
              <a:t> (Prayer) </a:t>
            </a:r>
          </a:p>
          <a:p>
            <a:pPr marL="0" indent="0" defTabSz="36576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/>
              <a:t>	(C) De-Creation chaos &amp; </a:t>
            </a:r>
            <a:r>
              <a:rPr lang="en-US" sz="3600" b="1" dirty="0">
                <a:latin typeface="Arial Narrow" panose="020B0606020202030204" pitchFamily="34" charset="0"/>
              </a:rPr>
              <a:t>Joel 2, Isa 13:10, 34:1-12 [</a:t>
            </a:r>
            <a:r>
              <a:rPr lang="en-US" sz="3600" b="1" dirty="0" err="1">
                <a:latin typeface="Arial Narrow" panose="020B0606020202030204" pitchFamily="34" charset="0"/>
              </a:rPr>
              <a:t>Jer</a:t>
            </a:r>
            <a:r>
              <a:rPr lang="en-US" sz="3600" b="1" dirty="0">
                <a:latin typeface="Arial Narrow" panose="020B0606020202030204" pitchFamily="34" charset="0"/>
              </a:rPr>
              <a:t> 4:19-27]</a:t>
            </a:r>
            <a:r>
              <a:rPr lang="en-US" sz="3600" dirty="0">
                <a:latin typeface="Arial Narrow" panose="020B0606020202030204" pitchFamily="34" charset="0"/>
              </a:rPr>
              <a:t>.</a:t>
            </a:r>
          </a:p>
          <a:p>
            <a:pPr marL="0" indent="0" defTabSz="36576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/>
              <a:t>		Similar to Jesus in </a:t>
            </a:r>
            <a:r>
              <a:rPr lang="en-US" sz="3600" b="1" dirty="0"/>
              <a:t>Mt 24, Mk 13, &amp; Lk 21, 23:30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4298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5" y="768521"/>
            <a:ext cx="10418419" cy="1080938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 Seals 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6-7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0E87A7F-BCBC-F2CF-07FF-0806995BF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5" y="62045"/>
            <a:ext cx="1634620" cy="232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EEE1827-087C-A9BE-0E54-521468597738}"/>
              </a:ext>
            </a:extLst>
          </p:cNvPr>
          <p:cNvSpPr txBox="1">
            <a:spLocks/>
          </p:cNvSpPr>
          <p:nvPr/>
        </p:nvSpPr>
        <p:spPr>
          <a:xfrm>
            <a:off x="189422" y="2128065"/>
            <a:ext cx="11638626" cy="4390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65760">
              <a:lnSpc>
                <a:spcPct val="100000"/>
              </a:lnSpc>
              <a:buNone/>
            </a:pPr>
            <a:r>
              <a:rPr lang="en-US" sz="4200" b="1" dirty="0"/>
              <a:t>1) What happens in The Seals [6:1-17]?</a:t>
            </a:r>
          </a:p>
          <a:p>
            <a:pPr marL="0" indent="0" defTabSz="36576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dirty="0"/>
              <a:t>	Issues of Interpretation: </a:t>
            </a:r>
          </a:p>
          <a:p>
            <a:pPr marL="0" indent="0" defTabSz="36576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b="1" dirty="0"/>
              <a:t>		</a:t>
            </a:r>
            <a:r>
              <a:rPr lang="en-US" sz="3000" dirty="0"/>
              <a:t>(A) White Horse: Several options, Christ, Parthians, etc. </a:t>
            </a:r>
          </a:p>
          <a:p>
            <a:pPr marL="0" indent="0" defTabSz="36576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dirty="0"/>
              <a:t>		(B) Martyrs Crying: Agreement despite intriguing questions! </a:t>
            </a:r>
          </a:p>
          <a:p>
            <a:pPr marL="0" indent="0" defTabSz="36576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dirty="0"/>
              <a:t>		(C) De-Creation chaos: Endless possibilities because…</a:t>
            </a:r>
            <a:br>
              <a:rPr lang="en-US" sz="3000" dirty="0"/>
            </a:br>
            <a:r>
              <a:rPr lang="en-US" sz="3000" dirty="0"/>
              <a:t>			NEW interpretations arise from “earth-shattering” events.   </a:t>
            </a:r>
          </a:p>
          <a:p>
            <a:pPr marL="0" indent="0" defTabSz="36576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dirty="0"/>
              <a:t>				USA, Iran, Iraq, Russia, new nations over 1000s of years.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FC2BF4-7074-3095-F791-3AABD6492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84" y="697342"/>
            <a:ext cx="5155377" cy="408238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305B30-9ED9-F91A-0DD6-3AEE175B2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899" y="2443575"/>
            <a:ext cx="6192363" cy="417287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289512-C9E1-4950-63A3-B91568FFC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0845" y="294968"/>
            <a:ext cx="4585351" cy="48871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222BBB-7298-B07F-A289-5C5DC5EDBF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70689">
            <a:off x="2466536" y="2457811"/>
            <a:ext cx="1660557" cy="33751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71888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5" y="768521"/>
            <a:ext cx="10418419" cy="1080938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 Seals 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6-7</a:t>
            </a:r>
            <a:endParaRPr lang="en-US" sz="6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0E87A7F-BCBC-F2CF-07FF-0806995BF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5" y="62045"/>
            <a:ext cx="1634620" cy="232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EEE1827-087C-A9BE-0E54-521468597738}"/>
              </a:ext>
            </a:extLst>
          </p:cNvPr>
          <p:cNvSpPr txBox="1">
            <a:spLocks/>
          </p:cNvSpPr>
          <p:nvPr/>
        </p:nvSpPr>
        <p:spPr>
          <a:xfrm>
            <a:off x="310718" y="2146720"/>
            <a:ext cx="11638626" cy="4543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65760">
              <a:lnSpc>
                <a:spcPct val="100000"/>
              </a:lnSpc>
              <a:buNone/>
            </a:pPr>
            <a:r>
              <a:rPr lang="en-US" sz="4000" b="1" dirty="0"/>
              <a:t>2) How Are The Seals A BLESSING? </a:t>
            </a:r>
          </a:p>
          <a:p>
            <a:pPr marL="0" indent="0" defTabSz="36576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b="1" dirty="0"/>
              <a:t>	</a:t>
            </a:r>
            <a:r>
              <a:rPr lang="en-US" sz="3600" dirty="0"/>
              <a:t>It is GOOD to hear that God </a:t>
            </a:r>
            <a:br>
              <a:rPr lang="en-US" sz="3600" dirty="0"/>
            </a:br>
            <a:r>
              <a:rPr lang="en-US" sz="3600" dirty="0"/>
              <a:t>		cares about justice. </a:t>
            </a:r>
            <a:br>
              <a:rPr lang="en-US" sz="3600" dirty="0"/>
            </a:br>
            <a:r>
              <a:rPr lang="en-US" sz="3600" dirty="0"/>
              <a:t>	He will avenge His people. </a:t>
            </a:r>
            <a:br>
              <a:rPr lang="en-US" sz="3600" dirty="0"/>
            </a:br>
            <a:r>
              <a:rPr lang="en-US" sz="3600" dirty="0"/>
              <a:t>		</a:t>
            </a:r>
            <a:r>
              <a:rPr lang="en-US" sz="3600" i="1" dirty="0"/>
              <a:t>The Song of Moses</a:t>
            </a:r>
            <a:r>
              <a:rPr lang="en-US" sz="3600" dirty="0"/>
              <a:t> </a:t>
            </a:r>
            <a:r>
              <a:rPr lang="en-US" sz="3600" b="1" dirty="0"/>
              <a:t>[Dt 32:39-47]</a:t>
            </a:r>
          </a:p>
        </p:txBody>
      </p:sp>
      <p:pic>
        <p:nvPicPr>
          <p:cNvPr id="1026" name="Picture 2" descr="The Avenging of the Apostles &amp; Prophets Workbook - CEI Bookstore / Truth Publications">
            <a:extLst>
              <a:ext uri="{FF2B5EF4-FFF2-40B4-BE49-F238E27FC236}">
                <a16:creationId xmlns:a16="http://schemas.microsoft.com/office/drawing/2014/main" id="{9E32984D-9C56-327E-9234-22593DAFA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029" y="1399392"/>
            <a:ext cx="3413542" cy="515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07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5" y="768521"/>
            <a:ext cx="10418419" cy="1080938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 Seals 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6-7</a:t>
            </a:r>
            <a:endParaRPr lang="en-US" sz="6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0E87A7F-BCBC-F2CF-07FF-0806995BF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5" y="62045"/>
            <a:ext cx="1634620" cy="232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EEE1827-087C-A9BE-0E54-521468597738}"/>
              </a:ext>
            </a:extLst>
          </p:cNvPr>
          <p:cNvSpPr txBox="1">
            <a:spLocks/>
          </p:cNvSpPr>
          <p:nvPr/>
        </p:nvSpPr>
        <p:spPr>
          <a:xfrm>
            <a:off x="310718" y="2146720"/>
            <a:ext cx="11638626" cy="4543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65760">
              <a:lnSpc>
                <a:spcPct val="100000"/>
              </a:lnSpc>
              <a:buNone/>
            </a:pPr>
            <a:r>
              <a:rPr lang="en-US" sz="4000" b="1" dirty="0"/>
              <a:t>2) How Are The Seals A BLESSING? </a:t>
            </a:r>
          </a:p>
          <a:p>
            <a:pPr marL="0" indent="0" defTabSz="36576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dirty="0"/>
              <a:t>	</a:t>
            </a:r>
            <a:r>
              <a:rPr lang="en-US" sz="3200" dirty="0"/>
              <a:t>It is </a:t>
            </a:r>
            <a:r>
              <a:rPr lang="en-US" sz="3200" b="1" dirty="0"/>
              <a:t>GOOD</a:t>
            </a:r>
            <a:r>
              <a:rPr lang="en-US" sz="3200" dirty="0"/>
              <a:t> to hear that God cares about justice. </a:t>
            </a:r>
            <a:br>
              <a:rPr lang="en-US" sz="3200" dirty="0"/>
            </a:br>
            <a:r>
              <a:rPr lang="en-US" sz="3200" dirty="0"/>
              <a:t>	He will </a:t>
            </a:r>
            <a:r>
              <a:rPr lang="en-US" sz="3200" i="1" dirty="0"/>
              <a:t>avenge</a:t>
            </a:r>
            <a:r>
              <a:rPr lang="en-US" sz="3200" dirty="0"/>
              <a:t> His people. </a:t>
            </a:r>
            <a:r>
              <a:rPr lang="en-US" sz="3200" i="1" dirty="0"/>
              <a:t>The Song of Moses</a:t>
            </a:r>
            <a:r>
              <a:rPr lang="en-US" sz="3200" dirty="0"/>
              <a:t> </a:t>
            </a:r>
            <a:r>
              <a:rPr lang="en-US" sz="3200" b="1" dirty="0"/>
              <a:t>[Dt 32:39-47]</a:t>
            </a:r>
          </a:p>
          <a:p>
            <a:pPr marL="0" indent="0" defTabSz="365760">
              <a:lnSpc>
                <a:spcPct val="100000"/>
              </a:lnSpc>
              <a:spcBef>
                <a:spcPts val="600"/>
              </a:spcBef>
              <a:buNone/>
            </a:pPr>
            <a:endParaRPr lang="en-US" sz="3200" b="1" dirty="0"/>
          </a:p>
          <a:p>
            <a:pPr marL="0" indent="0" defTabSz="36576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/>
              <a:t>	It is </a:t>
            </a:r>
            <a:r>
              <a:rPr lang="en-US" sz="3200" b="1" dirty="0"/>
              <a:t>GOOD</a:t>
            </a:r>
            <a:r>
              <a:rPr lang="en-US" sz="3200" dirty="0"/>
              <a:t> to know “Who can stand at His wrath?” </a:t>
            </a:r>
            <a:r>
              <a:rPr lang="en-US" sz="3200" b="1" dirty="0"/>
              <a:t>6:17</a:t>
            </a:r>
            <a:br>
              <a:rPr lang="en-US" sz="3200" b="1" dirty="0"/>
            </a:br>
            <a:r>
              <a:rPr lang="en-US" sz="3200" b="1" dirty="0"/>
              <a:t>		[7:9-10, 13-17] </a:t>
            </a:r>
            <a:r>
              <a:rPr lang="en-US" sz="3200" dirty="0"/>
              <a:t>Those </a:t>
            </a:r>
            <a:r>
              <a:rPr lang="en-US" sz="3200" i="1" dirty="0"/>
              <a:t>sealed &amp; washed by His blood</a:t>
            </a:r>
            <a:r>
              <a:rPr lang="en-US" sz="3200" dirty="0"/>
              <a:t>. </a:t>
            </a:r>
            <a:br>
              <a:rPr lang="en-US" sz="3200" dirty="0"/>
            </a:br>
            <a:r>
              <a:rPr lang="en-US" sz="3200" dirty="0"/>
              <a:t>		More OT &amp; Gospel ideas: </a:t>
            </a:r>
            <a:r>
              <a:rPr lang="en-US" sz="3200" b="1" dirty="0" err="1"/>
              <a:t>Ezk</a:t>
            </a:r>
            <a:r>
              <a:rPr lang="en-US" sz="3200" b="1" dirty="0"/>
              <a:t> 9</a:t>
            </a:r>
            <a:r>
              <a:rPr lang="en-US" sz="3200" dirty="0"/>
              <a:t>, Passover, </a:t>
            </a:r>
            <a:r>
              <a:rPr lang="en-US" sz="3200" b="1" dirty="0"/>
              <a:t>Lk 23</a:t>
            </a:r>
            <a:r>
              <a:rPr lang="en-US" sz="3200" dirty="0"/>
              <a:t>/</a:t>
            </a:r>
            <a:r>
              <a:rPr lang="en-US" sz="3200" b="1" dirty="0"/>
              <a:t>Hos 10</a:t>
            </a:r>
            <a:br>
              <a:rPr lang="en-US" sz="3200" b="1" dirty="0"/>
            </a:br>
            <a:r>
              <a:rPr lang="en-US" sz="3200" b="1" dirty="0"/>
              <a:t>		</a:t>
            </a:r>
            <a:r>
              <a:rPr lang="en-US" sz="3200" dirty="0"/>
              <a:t>Recall </a:t>
            </a:r>
            <a:r>
              <a:rPr lang="en-US" sz="3200" b="1" dirty="0"/>
              <a:t>Eph 1:13-14, 4:30</a:t>
            </a:r>
            <a:r>
              <a:rPr lang="en-US" sz="3200" dirty="0"/>
              <a:t>, we’re </a:t>
            </a:r>
            <a:r>
              <a:rPr lang="en-US" sz="3200" i="1" dirty="0"/>
              <a:t>sealed</a:t>
            </a:r>
            <a:r>
              <a:rPr lang="en-US" sz="3200" dirty="0"/>
              <a:t> by His Spirit. </a:t>
            </a:r>
          </a:p>
        </p:txBody>
      </p:sp>
    </p:spTree>
    <p:extLst>
      <p:ext uri="{BB962C8B-B14F-4D97-AF65-F5344CB8AC3E}">
        <p14:creationId xmlns:p14="http://schemas.microsoft.com/office/powerpoint/2010/main" val="1690208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5" y="768521"/>
            <a:ext cx="10418419" cy="1080938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 Seals 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6-7</a:t>
            </a:r>
            <a:endParaRPr lang="en-US" sz="6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0E87A7F-BCBC-F2CF-07FF-0806995BF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5" y="62045"/>
            <a:ext cx="1634620" cy="232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EEE1827-087C-A9BE-0E54-521468597738}"/>
              </a:ext>
            </a:extLst>
          </p:cNvPr>
          <p:cNvSpPr txBox="1">
            <a:spLocks/>
          </p:cNvSpPr>
          <p:nvPr/>
        </p:nvSpPr>
        <p:spPr>
          <a:xfrm>
            <a:off x="310718" y="2146720"/>
            <a:ext cx="11638626" cy="4543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65760">
              <a:lnSpc>
                <a:spcPct val="100000"/>
              </a:lnSpc>
              <a:buNone/>
            </a:pPr>
            <a:r>
              <a:rPr lang="en-US" sz="4000" b="1" dirty="0"/>
              <a:t>3) How Do We OBEY The Seals Message? </a:t>
            </a:r>
          </a:p>
          <a:p>
            <a:pPr marL="0" indent="0" defTabSz="36576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dirty="0"/>
              <a:t>	</a:t>
            </a:r>
            <a:r>
              <a:rPr lang="en-US" sz="3200" dirty="0"/>
              <a:t>First, why wait to be </a:t>
            </a:r>
            <a:r>
              <a:rPr lang="en-US" sz="3200" i="1" dirty="0"/>
              <a:t>washed by His blood? </a:t>
            </a:r>
            <a:endParaRPr lang="en-US" sz="3200" dirty="0"/>
          </a:p>
          <a:p>
            <a:pPr marL="0" indent="0" defTabSz="36576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/>
              <a:t>	Second, remember Jesus’ promise for His people: </a:t>
            </a:r>
          </a:p>
          <a:p>
            <a:pPr marL="0" indent="0" defTabSz="36576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/>
              <a:t>		As </a:t>
            </a:r>
            <a:r>
              <a:rPr lang="en-US" sz="3200" i="1" dirty="0"/>
              <a:t>Living Water</a:t>
            </a:r>
            <a:r>
              <a:rPr lang="en-US" sz="3200" dirty="0"/>
              <a:t>, we’ll never thirst. </a:t>
            </a:r>
            <a:br>
              <a:rPr lang="en-US" sz="3200" dirty="0"/>
            </a:br>
            <a:r>
              <a:rPr lang="en-US" sz="3200" dirty="0"/>
              <a:t>		As </a:t>
            </a:r>
            <a:r>
              <a:rPr lang="en-US" sz="3200" i="1" dirty="0"/>
              <a:t>Bread of Life</a:t>
            </a:r>
            <a:r>
              <a:rPr lang="en-US" sz="3200" dirty="0"/>
              <a:t>, we’ll never hunger. </a:t>
            </a:r>
            <a:br>
              <a:rPr lang="en-US" sz="3200" dirty="0"/>
            </a:br>
            <a:r>
              <a:rPr lang="en-US" sz="3200" dirty="0"/>
              <a:t>		His victory over death ensures a place with no tears. </a:t>
            </a:r>
            <a:br>
              <a:rPr lang="en-US" sz="3200" dirty="0"/>
            </a:br>
            <a:r>
              <a:rPr lang="en-US" sz="3200" dirty="0"/>
              <a:t>			We must fully worship </a:t>
            </a:r>
            <a:r>
              <a:rPr lang="en-US" sz="3200" i="1" dirty="0"/>
              <a:t>The Father</a:t>
            </a:r>
            <a:r>
              <a:rPr lang="en-US" sz="3200" dirty="0"/>
              <a:t> &amp; </a:t>
            </a:r>
            <a:r>
              <a:rPr lang="en-US" sz="3200" i="1" dirty="0"/>
              <a:t>The Lamb</a:t>
            </a:r>
            <a:r>
              <a:rPr lang="en-US" sz="3200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96030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5" y="768521"/>
            <a:ext cx="10418419" cy="1080938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 Seals 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6-7</a:t>
            </a:r>
            <a:endParaRPr lang="en-US" sz="6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0E87A7F-BCBC-F2CF-07FF-0806995BF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5" y="62045"/>
            <a:ext cx="1634620" cy="232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EEE1827-087C-A9BE-0E54-521468597738}"/>
              </a:ext>
            </a:extLst>
          </p:cNvPr>
          <p:cNvSpPr txBox="1">
            <a:spLocks/>
          </p:cNvSpPr>
          <p:nvPr/>
        </p:nvSpPr>
        <p:spPr>
          <a:xfrm>
            <a:off x="310718" y="2146720"/>
            <a:ext cx="11638626" cy="4543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65760">
              <a:lnSpc>
                <a:spcPct val="100000"/>
              </a:lnSpc>
              <a:buNone/>
            </a:pPr>
            <a:r>
              <a:rPr lang="en-US" sz="3600" b="1" dirty="0"/>
              <a:t>3) How Do We OBEY The Seals Message? </a:t>
            </a:r>
          </a:p>
          <a:p>
            <a:pPr marL="0" indent="0" defTabSz="36576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b="1" dirty="0"/>
              <a:t>	</a:t>
            </a:r>
            <a:r>
              <a:rPr lang="en-US" sz="2800" dirty="0"/>
              <a:t>Be </a:t>
            </a:r>
            <a:r>
              <a:rPr lang="en-US" sz="2800" i="1" dirty="0"/>
              <a:t>washed by His blood &amp; worship The Lamb!  </a:t>
            </a:r>
            <a:endParaRPr lang="en-US" sz="2800" dirty="0"/>
          </a:p>
          <a:p>
            <a:pPr marL="0" indent="0" defTabSz="36576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/>
              <a:t>	</a:t>
            </a:r>
            <a:r>
              <a:rPr lang="en-US" sz="3200" dirty="0"/>
              <a:t>Third, have realistic expectations for life on earth: </a:t>
            </a:r>
          </a:p>
          <a:p>
            <a:pPr marL="0" indent="0" defTabSz="36576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/>
              <a:t>		(1) Expect war, evil, poverty, disease, &amp; death. </a:t>
            </a:r>
            <a:br>
              <a:rPr lang="en-US" sz="3200" dirty="0"/>
            </a:br>
            <a:r>
              <a:rPr lang="en-US" sz="3200" dirty="0"/>
              <a:t>		(2) Expect persecution. (3) Expect prayer to be heard. </a:t>
            </a:r>
            <a:br>
              <a:rPr lang="en-US" sz="3200" dirty="0"/>
            </a:br>
            <a:r>
              <a:rPr lang="en-US" sz="3200" dirty="0"/>
              <a:t>		(4) Expect a final judgment &amp; (5) protection from Him. </a:t>
            </a:r>
            <a:br>
              <a:rPr lang="en-US" sz="3200" dirty="0"/>
            </a:br>
            <a:r>
              <a:rPr lang="en-US" sz="3200" dirty="0"/>
              <a:t>		(6) Expect to enjoy His provision &amp; presence.      </a:t>
            </a:r>
            <a:r>
              <a:rPr lang="en-US" sz="3200" b="1" dirty="0"/>
              <a:t>(2Pt 2:9)</a:t>
            </a:r>
          </a:p>
          <a:p>
            <a:pPr marL="0" indent="0" defTabSz="36576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dirty="0"/>
              <a:t>	The creature shouldn’t question The Creator’s world. </a:t>
            </a:r>
          </a:p>
        </p:txBody>
      </p:sp>
    </p:spTree>
    <p:extLst>
      <p:ext uri="{BB962C8B-B14F-4D97-AF65-F5344CB8AC3E}">
        <p14:creationId xmlns:p14="http://schemas.microsoft.com/office/powerpoint/2010/main" val="627108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Revelation Is A Blessing</Template>
  <TotalTime>143</TotalTime>
  <Words>601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Narrow</vt:lpstr>
      <vt:lpstr>Trebuchet MS</vt:lpstr>
      <vt:lpstr>Berlin</vt:lpstr>
      <vt:lpstr>God’s Revelation to John</vt:lpstr>
      <vt:lpstr>Seven Seals Ch 6-7</vt:lpstr>
      <vt:lpstr>Seven Seals Ch 6-7</vt:lpstr>
      <vt:lpstr>Seven Seals Ch 6-7</vt:lpstr>
      <vt:lpstr>Seven Seals Ch 6-7</vt:lpstr>
      <vt:lpstr>Seven Seals Ch 6-7</vt:lpstr>
      <vt:lpstr>Seven Seals Ch 6-7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Revelation to John</dc:title>
  <dc:creator>Coulter Wickerham</dc:creator>
  <cp:lastModifiedBy>Coulter Wickerham</cp:lastModifiedBy>
  <cp:revision>6</cp:revision>
  <dcterms:created xsi:type="dcterms:W3CDTF">2024-01-05T20:50:34Z</dcterms:created>
  <dcterms:modified xsi:type="dcterms:W3CDTF">2024-01-05T23:13:36Z</dcterms:modified>
</cp:coreProperties>
</file>