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9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4B087-75FF-F0E1-28CD-6B137D69A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85080-F1C0-A34A-E4D4-88B3768C4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FFDE2-B841-BC22-B789-2B840BF0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8405C-EB09-F56E-78B0-7A1DA8FF6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35145-87D7-4BDD-CD83-C33E749A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3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666DE-60F4-EAB3-1219-A3419EB5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F38EE-3866-4D52-A0B3-EA02F43A7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30292-9C6A-CE0F-4BF3-FC762E7F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09D22-716D-FD86-A571-7AD565DF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E06B-BE9C-9734-3DE8-F2938EEDD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77087-687E-61A5-977C-DB15B8AF2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CDFCC-1F57-2CAE-7197-5411CF444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56B7A-6B38-F65B-F5AC-5B8D634C6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C34AD-B554-A492-F3DA-49771434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A4220-D05B-1B00-81B1-4EF41549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8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4B53A7-3209-46A6-9454-F38EAC8F11E7}" type="datetimeFigureOut">
              <a:rPr kumimoji="0" lang="en-US" sz="1200" b="1" i="0" u="none" strike="noStrike" kern="1200" cap="all" spc="10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Nov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11/4/2023</a:t>
            </a:fld>
            <a:endParaRPr kumimoji="0" lang="en-US" sz="1200" b="1" i="0" u="none" strike="noStrike" kern="1200" cap="all" spc="10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all" spc="10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CE633F-9882-4A5C-83A2-1109D0C73261}" type="slidenum">
              <a:rPr kumimoji="0" lang="en-US" sz="1200" b="1" i="0" u="none" strike="noStrike" kern="1200" cap="all" spc="10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Gill Sans Nov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all" spc="10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54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5529B-8F1C-3ACE-6A5A-8694F2FE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0177A-F17C-2661-0D60-CC33B8DC4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8775-9711-5DBC-8C96-43F92492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86415-8EAA-A3A9-2B94-A9687A0D9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538B-6FE2-E381-EDA7-F569A9750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CD7-2690-81D5-65EE-1DCD5D9B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02151-730A-864C-F103-6C7DA11E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65FC0-A9F8-1181-EF75-454DA86EA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FC8F5-E2F8-3532-C480-06318A1A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C2BD-96D9-BABA-31C1-1AEB822F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7F29-1504-CB06-C624-6B5B07C81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773D2-7D56-B113-5ACE-FE9C5EFF8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53E9D-DF57-50CF-1F45-65E742858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8BDD4-5630-25FF-A9B0-6183FC678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86A32-2F62-69FB-810B-45C4155F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1190D-FAB5-E39D-B9A0-2366F62F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7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72D8-9174-6BF6-510E-FDB89B1A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1BE3D-4597-4052-42CD-CCB474851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6EB8D-5075-D91E-89B9-6947E4F55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87C3B-D3ED-AFF5-E043-DC7403E90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B0A1A-EA99-B22B-926E-84721E4B4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BE7CEC-37F8-5240-16BD-274CF3DD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31327-B8A7-6034-21B6-9C7A7441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F4402-D503-4CE8-CF4A-54794B0A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6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2BC6-484C-DBAF-8640-7FF7A4065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A4762-85C2-A7A2-1929-D0B12164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5F386-6119-A65E-5611-CCA203F81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F5F1AD-6A95-B829-3258-115AFA74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5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10C52-2B88-6336-AA9B-1E3BFA4E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A13C7-05AD-33DD-57A8-5C6A3BA8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74873-0A89-6586-F0A5-ADCAF16A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5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2A34-A846-F9FA-E204-BB090E0D3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FFB3-2436-77C6-454D-DE089DC65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56D30-BC66-9D3F-FB0D-A094589FF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F5E0C-69CD-FF92-D84D-0EF52EDA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C27D2-DF58-1DA2-029D-38255F8F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99FDB-FD71-9AF6-C623-1973E694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8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4C64-C57C-42EA-D034-6A74334D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51222-A84A-185C-1C76-690701CEB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AD543-AF34-0213-BCFF-E5D18C888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BEAE5-0BD4-6328-CC9D-9393E06D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25AB3-37C6-3BB3-14F9-AFF0679F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D8221-7368-2406-591F-EE68F8D3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5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F916FE-43D2-DDA6-1985-ED10366A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E884D-EC6A-C1C9-552C-D80F7ACD0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57E36-40E7-1992-11E7-FC5D3599E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9F6A9-1876-46B7-BE7F-DF512001D2AF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C81F7-ECCB-5A48-4E51-A462FC38F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2F0D2-C5C2-24E9-36C9-E56C84A00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1C58-E960-4B2A-A51B-6B920E9D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2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A3D8FF8-B5B0-0DF8-1E91-C1984A424D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" b="20083"/>
          <a:stretch/>
        </p:blipFill>
        <p:spPr bwMode="auto">
          <a:xfrm>
            <a:off x="-1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E14E5A6A-1E4C-F321-5CA4-3A466A2A5079}"/>
              </a:ext>
            </a:extLst>
          </p:cNvPr>
          <p:cNvSpPr/>
          <p:nvPr/>
        </p:nvSpPr>
        <p:spPr>
          <a:xfrm>
            <a:off x="206828" y="198608"/>
            <a:ext cx="6019800" cy="1979100"/>
          </a:xfrm>
          <a:prstGeom prst="cloudCallout">
            <a:avLst>
              <a:gd name="adj1" fmla="val 5846"/>
              <a:gd name="adj2" fmla="val 11621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Christianity Make Me Happy? 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A0479C7F-1BC4-6F37-4FD4-53157FE03A93}"/>
              </a:ext>
            </a:extLst>
          </p:cNvPr>
          <p:cNvSpPr/>
          <p:nvPr/>
        </p:nvSpPr>
        <p:spPr>
          <a:xfrm>
            <a:off x="4453185" y="343922"/>
            <a:ext cx="7427168" cy="1901076"/>
          </a:xfrm>
          <a:prstGeom prst="cloudCallout">
            <a:avLst>
              <a:gd name="adj1" fmla="val -54137"/>
              <a:gd name="adj2" fmla="val 115677"/>
            </a:avLst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mean to say Jesus is the ONLY way?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A0FFDB5B-DF08-7E5C-6B65-8A96C91FA11C}"/>
              </a:ext>
            </a:extLst>
          </p:cNvPr>
          <p:cNvSpPr/>
          <p:nvPr/>
        </p:nvSpPr>
        <p:spPr>
          <a:xfrm>
            <a:off x="5982519" y="1898321"/>
            <a:ext cx="4056434" cy="2177010"/>
          </a:xfrm>
          <a:prstGeom prst="cloudCallout">
            <a:avLst>
              <a:gd name="adj1" fmla="val -87529"/>
              <a:gd name="adj2" fmla="val 3311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Trust </a:t>
            </a:r>
            <a:br>
              <a:rPr lang="en-US" sz="4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Bible? 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9BA9F2C0-4A79-9F35-AF86-E5D7108AA9D7}"/>
              </a:ext>
            </a:extLst>
          </p:cNvPr>
          <p:cNvSpPr/>
          <p:nvPr/>
        </p:nvSpPr>
        <p:spPr>
          <a:xfrm>
            <a:off x="4929932" y="4140327"/>
            <a:ext cx="7186221" cy="2394711"/>
          </a:xfrm>
          <a:prstGeom prst="cloudCallout">
            <a:avLst>
              <a:gd name="adj1" fmla="val -56578"/>
              <a:gd name="adj2" fmla="val -49850"/>
            </a:avLst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God view time?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A8ADDFE-1353-F0FE-A14C-342C8C88AFD6}"/>
              </a:ext>
            </a:extLst>
          </p:cNvPr>
          <p:cNvSpPr/>
          <p:nvPr/>
        </p:nvSpPr>
        <p:spPr>
          <a:xfrm>
            <a:off x="388974" y="4555604"/>
            <a:ext cx="3499354" cy="1511406"/>
          </a:xfrm>
          <a:prstGeom prst="roundRect">
            <a:avLst/>
          </a:prstGeom>
          <a:solidFill>
            <a:srgbClr val="000000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Psalm 90</a:t>
            </a:r>
            <a:br>
              <a:rPr lang="en-US" sz="4800" b="1" dirty="0"/>
            </a:br>
            <a:r>
              <a:rPr lang="en-US" sz="4400" dirty="0"/>
              <a:t>God is Eternal</a:t>
            </a:r>
          </a:p>
        </p:txBody>
      </p:sp>
    </p:spTree>
    <p:extLst>
      <p:ext uri="{BB962C8B-B14F-4D97-AF65-F5344CB8AC3E}">
        <p14:creationId xmlns:p14="http://schemas.microsoft.com/office/powerpoint/2010/main" val="405082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"/>
              <a:ea typeface="+mn-ea"/>
              <a:cs typeface="+mn-cs"/>
            </a:endParaRPr>
          </a:p>
        </p:txBody>
      </p:sp>
      <p:sp>
        <p:nvSpPr>
          <p:cNvPr id="1033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2271449"/>
            <a:ext cx="9679449" cy="2847058"/>
          </a:xfrm>
        </p:spPr>
        <p:txBody>
          <a:bodyPr anchor="b"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&amp;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098254"/>
            <a:ext cx="9679449" cy="750259"/>
          </a:xfrm>
        </p:spPr>
        <p:txBody>
          <a:bodyPr anchor="ctr">
            <a:normAutofit lnSpcReduction="10000"/>
          </a:bodyPr>
          <a:lstStyle/>
          <a:p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TAKE TIME TO BE HOLY </a:t>
            </a: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REATION – Day 3 and 4 | Walking with Yeshua ( Jesus ) - Bible Stories ...">
            <a:extLst>
              <a:ext uri="{FF2B5EF4-FFF2-40B4-BE49-F238E27FC236}">
                <a16:creationId xmlns:a16="http://schemas.microsoft.com/office/drawing/2014/main" id="{44D4920E-62E6-5406-FC8D-7ACC1BE83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6213"/>
            <a:ext cx="9144000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26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751"/>
            <a:ext cx="12192000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How does God view time?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748023"/>
            <a:ext cx="10972800" cy="4786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Remember Jesus’ Teaching Techniques: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1) Ask good questions: Define terms? 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	What is the deeper concern? 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	Is there an actual contradiction?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2) Utilize a relatable story (a parable)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	God is ABOVE &amp; OVER time…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	He can see ALL possible outcomes.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5CA96B6-BCBE-92BA-C6BE-EA9F50DC8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354436"/>
            <a:ext cx="6927273" cy="461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B7BADE0-F407-72A5-04E8-D0C66227E71C}"/>
              </a:ext>
            </a:extLst>
          </p:cNvPr>
          <p:cNvSpPr/>
          <p:nvPr/>
        </p:nvSpPr>
        <p:spPr>
          <a:xfrm rot="21048653">
            <a:off x="297326" y="3037405"/>
            <a:ext cx="4657640" cy="2011682"/>
          </a:xfrm>
          <a:prstGeom prst="roundRect">
            <a:avLst/>
          </a:prstGeom>
          <a:solidFill>
            <a:srgbClr val="000000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 Sam 23:6-14</a:t>
            </a:r>
            <a:br>
              <a:rPr lang="en-US" sz="4800" b="1" dirty="0"/>
            </a:br>
            <a:r>
              <a:rPr lang="en-US" sz="4400" dirty="0"/>
              <a:t>What Saul </a:t>
            </a:r>
            <a:r>
              <a:rPr lang="en-US" sz="4400" i="1" dirty="0"/>
              <a:t>would </a:t>
            </a:r>
            <a:r>
              <a:rPr lang="en-US" sz="4400" dirty="0"/>
              <a:t>have done. </a:t>
            </a:r>
          </a:p>
        </p:txBody>
      </p:sp>
    </p:spTree>
    <p:extLst>
      <p:ext uri="{BB962C8B-B14F-4D97-AF65-F5344CB8AC3E}">
        <p14:creationId xmlns:p14="http://schemas.microsoft.com/office/powerpoint/2010/main" val="268482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751"/>
            <a:ext cx="12192000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How does God view time?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552072"/>
            <a:ext cx="10972800" cy="4786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Remember Jesus’ Teaching Techniques: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1) Ask good questions. 2) Tell a story (a parable)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Three other biblical tips: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1) Stay humble [Col 4:2-6]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Mercy for </a:t>
            </a:r>
            <a:r>
              <a:rPr lang="en-US" sz="4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doubters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. Jude 22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2) Don’t overstate your case. Cf. Jesus’ trial.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Be gentle &amp; concise. [2 Tim 2:24-26]</a:t>
            </a:r>
          </a:p>
        </p:txBody>
      </p:sp>
      <p:pic>
        <p:nvPicPr>
          <p:cNvPr id="3074" name="Picture 2" descr="God and Time: Four Views (Spectrum Multiview Book Series ...">
            <a:extLst>
              <a:ext uri="{FF2B5EF4-FFF2-40B4-BE49-F238E27FC236}">
                <a16:creationId xmlns:a16="http://schemas.microsoft.com/office/drawing/2014/main" id="{3E0BC09D-9197-32F6-47B6-80A63A703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73" y="222233"/>
            <a:ext cx="4221700" cy="6338888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234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1577353-47B9-4025-2904-889D7EBCE2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7"/>
          <a:stretch/>
        </p:blipFill>
        <p:spPr bwMode="auto">
          <a:xfrm>
            <a:off x="20" y="-8877"/>
            <a:ext cx="1219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ED4DCF-1154-6022-DE4E-F5B3BC1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6751"/>
            <a:ext cx="12192000" cy="1205057"/>
          </a:xfrm>
        </p:spPr>
        <p:txBody>
          <a:bodyPr anchor="b">
            <a:normAutofit/>
          </a:bodyPr>
          <a:lstStyle/>
          <a:p>
            <a:pPr algn="ctr"/>
            <a:r>
              <a:rPr lang="en-US" sz="8000" dirty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How does God view time?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899A7-3939-8CC8-F11C-BB1606514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1552072"/>
            <a:ext cx="10972800" cy="4786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Remember Jesus’ Teaching Techniques: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1) Ask good questions. 2) Tell a story (a parable)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Three other biblical tips: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1) Humble &amp; merciful [Col 4:2-6; Jude 22].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2) Don’t overstate your case. [2Tim 2:24-26]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3) FOCUS on the 1</a:t>
            </a:r>
            <a:r>
              <a:rPr lang="en-US" sz="400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st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 Importance </a:t>
            </a:r>
            <a:r>
              <a:rPr lang="en-US" sz="40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(1Cor 15:3).</a:t>
            </a:r>
            <a:b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		</a:t>
            </a:r>
            <a:r>
              <a:rPr lang="en-US" sz="4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The fullness of time</a:t>
            </a:r>
            <a:r>
              <a:rPr lang="en-US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 [Gal 3:23-4:7].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C3E3340-F2BB-D2F0-2D48-62C89D5446C3}"/>
              </a:ext>
            </a:extLst>
          </p:cNvPr>
          <p:cNvSpPr/>
          <p:nvPr/>
        </p:nvSpPr>
        <p:spPr>
          <a:xfrm>
            <a:off x="2345413" y="2025066"/>
            <a:ext cx="7501175" cy="1828802"/>
          </a:xfrm>
          <a:prstGeom prst="roundRect">
            <a:avLst/>
          </a:prstGeom>
          <a:solidFill>
            <a:srgbClr val="000000">
              <a:alpha val="85098"/>
            </a:srgb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/>
              <a:t>Therefore, humble yourselves under the mighty hand of God, that He may exalt you </a:t>
            </a:r>
            <a:r>
              <a:rPr lang="en-US" sz="3200" i="1" u="sng" dirty="0"/>
              <a:t>at the proper time</a:t>
            </a:r>
            <a:r>
              <a:rPr lang="en-US" sz="3200" i="1" dirty="0"/>
              <a:t>. </a:t>
            </a:r>
            <a:r>
              <a:rPr lang="en-US" sz="3200" b="1" dirty="0"/>
              <a:t>1 Peter 5:6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011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Ask Good Quest Bible &amp; Science</Template>
  <TotalTime>77</TotalTime>
  <Words>305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Demi</vt:lpstr>
      <vt:lpstr>Gill Sans Nova</vt:lpstr>
      <vt:lpstr>Univers</vt:lpstr>
      <vt:lpstr>Office Theme</vt:lpstr>
      <vt:lpstr>GradientVTI</vt:lpstr>
      <vt:lpstr>PowerPoint Presentation</vt:lpstr>
      <vt:lpstr>God &amp; TIME</vt:lpstr>
      <vt:lpstr>How does God view time?</vt:lpstr>
      <vt:lpstr>How does God view time?</vt:lpstr>
      <vt:lpstr>How does God view time?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Coulter Wickerham</dc:creator>
  <cp:lastModifiedBy>Coulter Wickerham</cp:lastModifiedBy>
  <cp:revision>5</cp:revision>
  <dcterms:created xsi:type="dcterms:W3CDTF">2023-11-05T02:42:49Z</dcterms:created>
  <dcterms:modified xsi:type="dcterms:W3CDTF">2023-11-05T03:59:55Z</dcterms:modified>
</cp:coreProperties>
</file>