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3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3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7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3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1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9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0F9D-598C-4D83-8538-47838B8F043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43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0" r="10099" b="9851"/>
          <a:stretch/>
        </p:blipFill>
        <p:spPr>
          <a:xfrm>
            <a:off x="1988023" y="709683"/>
            <a:ext cx="8220501" cy="5500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58" y="861621"/>
            <a:ext cx="6928229" cy="5196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9161" y="1715218"/>
            <a:ext cx="4369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38100">
                  <a:solidFill>
                    <a:srgbClr val="00B0F0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 CHRISTY" panose="02000000000000000000" pitchFamily="2" charset="0"/>
              </a:rPr>
              <a:t>That’s Not Fair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72" y="709683"/>
            <a:ext cx="10058400" cy="60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88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Bodoni MT" panose="02070603080606020203" pitchFamily="18" charset="0"/>
              </a:rPr>
              <a:t>Why does man long for justice?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Despite great efforts, will we ever achieve justice? 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Sadly, Christians also regularly fall short </a:t>
            </a:r>
            <a:r>
              <a:rPr lang="en-US" sz="3600" b="1" dirty="0"/>
              <a:t>[Rom 7:14-24]</a:t>
            </a:r>
            <a:endParaRPr lang="en-US" sz="3600" dirty="0"/>
          </a:p>
          <a:p>
            <a:pPr marL="0" indent="0">
              <a:buNone/>
            </a:pPr>
            <a:r>
              <a:rPr lang="en-US" sz="3600"/>
              <a:t>Yet, </a:t>
            </a:r>
            <a:r>
              <a:rPr lang="en-US" sz="3600" dirty="0"/>
              <a:t>most men keep seeking </a:t>
            </a:r>
            <a:r>
              <a:rPr lang="en-US" sz="3600"/>
              <a:t>their definition </a:t>
            </a:r>
            <a:r>
              <a:rPr lang="en-US" sz="3600" dirty="0"/>
              <a:t>of justice. </a:t>
            </a:r>
          </a:p>
          <a:p>
            <a:pPr marL="0" indent="0">
              <a:buNone/>
            </a:pPr>
            <a:r>
              <a:rPr lang="en-US" sz="4000" b="1" i="1" dirty="0"/>
              <a:t>	This emotion is an open door for Jesus. </a:t>
            </a:r>
          </a:p>
        </p:txBody>
      </p:sp>
    </p:spTree>
    <p:extLst>
      <p:ext uri="{BB962C8B-B14F-4D97-AF65-F5344CB8AC3E}">
        <p14:creationId xmlns:p14="http://schemas.microsoft.com/office/powerpoint/2010/main" val="26402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 -0.1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Bodoni MT" panose="02070603080606020203" pitchFamily="18" charset="0"/>
              </a:rPr>
              <a:t>Why does man long for justice?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dirty="0"/>
              <a:t>This emotion is an open door for Jesus. </a:t>
            </a:r>
          </a:p>
          <a:p>
            <a:pPr marL="0" indent="0">
              <a:buNone/>
            </a:pPr>
            <a:r>
              <a:rPr lang="en-US" sz="4000" dirty="0"/>
              <a:t>Jehovah from the start desires justice. </a:t>
            </a:r>
            <a:r>
              <a:rPr lang="en-US" sz="4000" b="1" dirty="0"/>
              <a:t>Gen 18:19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The Law warns of perverting justice. </a:t>
            </a:r>
            <a:r>
              <a:rPr lang="en-US" sz="4000" dirty="0" err="1"/>
              <a:t>Eg</a:t>
            </a:r>
            <a:r>
              <a:rPr lang="en-US" sz="4000" dirty="0"/>
              <a:t> </a:t>
            </a:r>
            <a:r>
              <a:rPr lang="en-US" sz="4000" b="1" dirty="0"/>
              <a:t>Dt 16:19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A key trait throughout key OT stories. </a:t>
            </a:r>
            <a:r>
              <a:rPr lang="en-US" sz="4000" b="1" dirty="0"/>
              <a:t>[1 Ki 3:28]</a:t>
            </a:r>
          </a:p>
          <a:p>
            <a:pPr marL="0" indent="0">
              <a:buNone/>
            </a:pPr>
            <a:r>
              <a:rPr lang="en-US" sz="4000" dirty="0"/>
              <a:t>Job cries out for it &amp; </a:t>
            </a:r>
            <a:r>
              <a:rPr lang="en-US" sz="4000" dirty="0" err="1"/>
              <a:t>Elihu</a:t>
            </a:r>
            <a:r>
              <a:rPr lang="en-US" sz="4000" dirty="0"/>
              <a:t> responds </a:t>
            </a:r>
            <a:r>
              <a:rPr lang="en-US" sz="4000" b="1" dirty="0"/>
              <a:t>[Job 35:1-9]</a:t>
            </a:r>
            <a:r>
              <a:rPr lang="en-US" sz="4000" dirty="0"/>
              <a:t>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1953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Bodoni MT" panose="02070603080606020203" pitchFamily="18" charset="0"/>
              </a:rPr>
              <a:t>Why does man long for justice?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2" y="1607258"/>
            <a:ext cx="10515600" cy="5250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dirty="0"/>
              <a:t>This emotion is an open door for Jesus.</a:t>
            </a:r>
            <a:r>
              <a:rPr lang="en-US" sz="4000" b="1" i="1" dirty="0"/>
              <a:t> </a:t>
            </a:r>
          </a:p>
          <a:p>
            <a:pPr marL="0" indent="0">
              <a:buNone/>
            </a:pPr>
            <a:r>
              <a:rPr lang="en-US" sz="4000" b="1" dirty="0"/>
              <a:t>Every part of the OT emphasizes justice. 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But the prophets, especially </a:t>
            </a:r>
            <a:r>
              <a:rPr lang="en-US" sz="4000" b="1" dirty="0"/>
              <a:t>Isaiah</a:t>
            </a:r>
            <a:r>
              <a:rPr lang="en-US" sz="4000" dirty="0"/>
              <a:t>, say the most: </a:t>
            </a:r>
          </a:p>
          <a:p>
            <a:pPr marL="0" indent="0">
              <a:buNone/>
            </a:pPr>
            <a:r>
              <a:rPr lang="en-US" sz="3600" dirty="0"/>
              <a:t>	Jehovah loves justice! </a:t>
            </a:r>
            <a:r>
              <a:rPr lang="en-US" sz="3600" b="1" dirty="0"/>
              <a:t>[61:8] </a:t>
            </a:r>
            <a:r>
              <a:rPr lang="en-US" sz="3600" dirty="0"/>
              <a:t>Looks for it </a:t>
            </a:r>
            <a:r>
              <a:rPr lang="en-US" sz="3600" b="1" dirty="0"/>
              <a:t>[5:7]</a:t>
            </a:r>
            <a:br>
              <a:rPr lang="en-US" sz="3600" b="1" dirty="0"/>
            </a:br>
            <a:r>
              <a:rPr lang="en-US" sz="3600" b="1" dirty="0"/>
              <a:t>	</a:t>
            </a:r>
            <a:r>
              <a:rPr lang="en-US" sz="3600" dirty="0"/>
              <a:t>Knows it well </a:t>
            </a:r>
            <a:r>
              <a:rPr lang="en-US" sz="3600" b="1" dirty="0"/>
              <a:t>[40:14]</a:t>
            </a:r>
            <a:r>
              <a:rPr lang="en-US" sz="3600" dirty="0"/>
              <a:t> Promises a Just King </a:t>
            </a:r>
            <a:r>
              <a:rPr lang="en-US" sz="3600" b="1" dirty="0"/>
              <a:t>[9:6-7]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r>
              <a:rPr lang="en-US" sz="3600" dirty="0"/>
              <a:t>	Thankfully, the King </a:t>
            </a:r>
            <a:r>
              <a:rPr lang="en-US" sz="3600" b="1" i="1" dirty="0"/>
              <a:t>serves</a:t>
            </a:r>
            <a:r>
              <a:rPr lang="en-US" sz="3600" dirty="0"/>
              <a:t> w/ justice </a:t>
            </a:r>
            <a:r>
              <a:rPr lang="en-US" sz="3600" b="1" dirty="0"/>
              <a:t>[41:25-42:4]</a:t>
            </a:r>
          </a:p>
          <a:p>
            <a:pPr marL="0" indent="0">
              <a:buNone/>
            </a:pPr>
            <a:r>
              <a:rPr lang="en-US" sz="3600" dirty="0"/>
              <a:t>So, it’s no surprise Jesus blesses peacemakers </a:t>
            </a:r>
            <a:r>
              <a:rPr lang="en-US" sz="3600" b="1" dirty="0"/>
              <a:t>Mt 5:9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And we are to work for Peace/Reconciliation </a:t>
            </a:r>
            <a:r>
              <a:rPr lang="en-US" sz="3600" b="1" dirty="0"/>
              <a:t>2Cor5:20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4928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Bodoni MT" panose="02070603080606020203" pitchFamily="18" charset="0"/>
              </a:rPr>
              <a:t>Why does man long for justice?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2" y="1607258"/>
            <a:ext cx="10515600" cy="5250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dirty="0"/>
              <a:t>This emotion is an open door for Jesus.</a:t>
            </a:r>
            <a:r>
              <a:rPr lang="en-US" sz="4000" b="1" i="1" dirty="0"/>
              <a:t> </a:t>
            </a:r>
          </a:p>
          <a:p>
            <a:pPr marL="0" indent="0">
              <a:buNone/>
            </a:pPr>
            <a:r>
              <a:rPr lang="en-US" sz="4000" b="1" dirty="0"/>
              <a:t>Every part of the OT emphasizes justice. </a:t>
            </a:r>
          </a:p>
          <a:p>
            <a:pPr marL="0" indent="0">
              <a:buNone/>
            </a:pPr>
            <a:r>
              <a:rPr lang="en-US" sz="4000" b="1" dirty="0"/>
              <a:t>The prophets, Jesus, &amp; Paul see justice &amp; peace. </a:t>
            </a:r>
          </a:p>
          <a:p>
            <a:pPr marL="0" indent="0">
              <a:buNone/>
            </a:pPr>
            <a:r>
              <a:rPr lang="en-US" sz="4000" dirty="0"/>
              <a:t>So, are we made </a:t>
            </a:r>
            <a:r>
              <a:rPr lang="en-US" sz="4000" i="1" dirty="0"/>
              <a:t>in the image</a:t>
            </a:r>
            <a:r>
              <a:rPr lang="en-US" sz="4000" dirty="0"/>
              <a:t> of a Just God? </a:t>
            </a:r>
          </a:p>
          <a:p>
            <a:pPr marL="0" indent="0">
              <a:buNone/>
            </a:pPr>
            <a:r>
              <a:rPr lang="en-US" sz="4000" dirty="0"/>
              <a:t>	Does He offer forgiveness b/c He is just? </a:t>
            </a:r>
          </a:p>
          <a:p>
            <a:pPr marL="0" indent="0">
              <a:buNone/>
            </a:pPr>
            <a:r>
              <a:rPr lang="en-US" sz="4000" dirty="0"/>
              <a:t>	Are we ready to face an impartial God?	</a:t>
            </a:r>
            <a:br>
              <a:rPr lang="en-US" sz="4000" dirty="0"/>
            </a:br>
            <a:r>
              <a:rPr lang="en-US" sz="4000" dirty="0"/>
              <a:t>		Does He see a passion for justice in us? </a:t>
            </a:r>
          </a:p>
        </p:txBody>
      </p:sp>
    </p:spTree>
    <p:extLst>
      <p:ext uri="{BB962C8B-B14F-4D97-AF65-F5344CB8AC3E}">
        <p14:creationId xmlns:p14="http://schemas.microsoft.com/office/powerpoint/2010/main" val="1985218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293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 CHRISTY</vt:lpstr>
      <vt:lpstr>Arial</vt:lpstr>
      <vt:lpstr>Bodoni MT</vt:lpstr>
      <vt:lpstr>Calibri</vt:lpstr>
      <vt:lpstr>Calibri Light</vt:lpstr>
      <vt:lpstr>Office Theme</vt:lpstr>
      <vt:lpstr>PowerPoint Presentation</vt:lpstr>
      <vt:lpstr>PowerPoint Presentation</vt:lpstr>
      <vt:lpstr>Why does man long for justice? </vt:lpstr>
      <vt:lpstr>Why does man long for justice? </vt:lpstr>
      <vt:lpstr>Why does man long for justice? </vt:lpstr>
      <vt:lpstr>Why does man long for justice?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Coulter Wickerham</cp:lastModifiedBy>
  <cp:revision>16</cp:revision>
  <dcterms:created xsi:type="dcterms:W3CDTF">2015-07-04T19:07:04Z</dcterms:created>
  <dcterms:modified xsi:type="dcterms:W3CDTF">2023-11-17T17:43:37Z</dcterms:modified>
</cp:coreProperties>
</file>