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1" r:id="rId4"/>
    <p:sldId id="259" r:id="rId5"/>
    <p:sldId id="263" r:id="rId6"/>
    <p:sldId id="264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B087-75FF-F0E1-28CD-6B137D69A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85080-F1C0-A34A-E4D4-88B3768C4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FDE2-B841-BC22-B789-2B840BF0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8405C-EB09-F56E-78B0-7A1DA8FF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145-87D7-4BDD-CD83-C33E749A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66DE-60F4-EAB3-1219-A3419EB5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F38EE-3866-4D52-A0B3-EA02F43A7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0292-9C6A-CE0F-4BF3-FC762E7F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9D22-716D-FD86-A571-7AD565DF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0E06B-BE9C-9734-3DE8-F2938EED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77087-687E-61A5-977C-DB15B8AF2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CDFCC-1F57-2CAE-7197-5411CF444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6B7A-6B38-F65B-F5AC-5B8D634C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C34AD-B554-A492-F3DA-49771434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4220-D05B-1B00-81B1-4EF41549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529B-8F1C-3ACE-6A5A-8694F2FE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177A-F17C-2661-0D60-CC33B8DC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8775-9711-5DBC-8C96-43F92492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6415-8EAA-A3A9-2B94-A9687A0D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538B-6FE2-E381-EDA7-F569A97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3CD7-2690-81D5-65EE-1DCD5D9B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02151-730A-864C-F103-6C7DA11E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65FC0-A9F8-1181-EF75-454DA86E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FC8F5-E2F8-3532-C480-06318A1A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2C2BD-96D9-BABA-31C1-1AEB822F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7F29-1504-CB06-C624-6B5B07C8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73D2-7D56-B113-5ACE-FE9C5EFF8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53E9D-DF57-50CF-1F45-65E742858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8BDD4-5630-25FF-A9B0-6183FC6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86A32-2F62-69FB-810B-45C4155F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190D-FAB5-E39D-B9A0-2366F62F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72D8-9174-6BF6-510E-FDB89B1A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BE3D-4597-4052-42CD-CCB47485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6EB8D-5075-D91E-89B9-6947E4F55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87C3B-D3ED-AFF5-E043-DC7403E90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B0A1A-EA99-B22B-926E-84721E4B4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E7CEC-37F8-5240-16BD-274CF3DD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31327-B8A7-6034-21B6-9C7A7441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F4402-D503-4CE8-CF4A-54794B0A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2BC6-484C-DBAF-8640-7FF7A406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A4762-85C2-A7A2-1929-D0B1216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F386-6119-A65E-5611-CCA203F8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5F1AD-6A95-B829-3258-115AFA74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10C52-2B88-6336-AA9B-1E3BFA4E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A13C7-05AD-33DD-57A8-5C6A3BA8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74873-0A89-6586-F0A5-ADCAF16A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2A34-A846-F9FA-E204-BB090E0D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FFB3-2436-77C6-454D-DE089DC6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6D30-BC66-9D3F-FB0D-A094589F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F5E0C-69CD-FF92-D84D-0EF52ED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27D2-DF58-1DA2-029D-38255F8F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99FDB-FD71-9AF6-C623-1973E694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4C64-C57C-42EA-D034-6A74334D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51222-A84A-185C-1C76-690701CEB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AD543-AF34-0213-BCFF-E5D18C888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BEAE5-0BD4-6328-CC9D-9393E06D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25AB3-37C6-3BB3-14F9-AFF0679F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8221-7368-2406-591F-EE68F8D3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916FE-43D2-DDA6-1985-ED10366A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E884D-EC6A-C1C9-552C-D80F7ACD0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57E36-40E7-1992-11E7-FC5D3599E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F6A9-1876-46B7-BE7F-DF512001D2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C81F7-ECCB-5A48-4E51-A462FC38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F0D2-C5C2-24E9-36C9-E56C84A00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1C58-E960-4B2A-A51B-6B920E9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ying a game&#10;&#10;Description automatically generated">
            <a:extLst>
              <a:ext uri="{FF2B5EF4-FFF2-40B4-BE49-F238E27FC236}">
                <a16:creationId xmlns:a16="http://schemas.microsoft.com/office/drawing/2014/main" id="{322A582B-F5EE-D39B-291F-04C6C5DDF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2" y="1763496"/>
            <a:ext cx="6558394" cy="49085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4A87A-4822-51BB-8A75-52E6B47C9641}"/>
              </a:ext>
            </a:extLst>
          </p:cNvPr>
          <p:cNvSpPr txBox="1"/>
          <p:nvPr/>
        </p:nvSpPr>
        <p:spPr>
          <a:xfrm>
            <a:off x="383218" y="83971"/>
            <a:ext cx="11400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Answering Some Skeptics Questions Can Be Exhausting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F87D31-BE57-8955-26CD-B0B90099CE28}"/>
              </a:ext>
            </a:extLst>
          </p:cNvPr>
          <p:cNvSpPr/>
          <p:nvPr/>
        </p:nvSpPr>
        <p:spPr>
          <a:xfrm>
            <a:off x="6673717" y="2933874"/>
            <a:ext cx="5110183" cy="2567813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 fov="4200000">
              <a:rot lat="21471456" lon="1802799" rev="21385335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Focus on </a:t>
            </a:r>
            <a:br>
              <a:rPr lang="en-US" sz="5400" dirty="0"/>
            </a:br>
            <a:r>
              <a:rPr lang="en-US" sz="4800" i="1" dirty="0"/>
              <a:t>1</a:t>
            </a:r>
            <a:r>
              <a:rPr lang="en-US" sz="4800" i="1" baseline="30000" dirty="0"/>
              <a:t>st</a:t>
            </a:r>
            <a:r>
              <a:rPr lang="en-US" sz="4800" i="1" dirty="0"/>
              <a:t> Importance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b="1" dirty="0"/>
              <a:t>[1 Cor 15:12-19]</a:t>
            </a:r>
          </a:p>
        </p:txBody>
      </p:sp>
    </p:spTree>
    <p:extLst>
      <p:ext uri="{BB962C8B-B14F-4D97-AF65-F5344CB8AC3E}">
        <p14:creationId xmlns:p14="http://schemas.microsoft.com/office/powerpoint/2010/main" val="61547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44A87A-4822-51BB-8A75-52E6B47C9641}"/>
              </a:ext>
            </a:extLst>
          </p:cNvPr>
          <p:cNvSpPr txBox="1"/>
          <p:nvPr/>
        </p:nvSpPr>
        <p:spPr>
          <a:xfrm>
            <a:off x="383218" y="83971"/>
            <a:ext cx="11400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Answering Some Skeptics Questions Can Be Exhausting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0A9338-6111-F9C3-2609-BB54A9D3F20B}"/>
              </a:ext>
            </a:extLst>
          </p:cNvPr>
          <p:cNvSpPr/>
          <p:nvPr/>
        </p:nvSpPr>
        <p:spPr>
          <a:xfrm>
            <a:off x="329565" y="2177328"/>
            <a:ext cx="7208520" cy="411306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There are multiple sources: </a:t>
            </a:r>
          </a:p>
          <a:p>
            <a:pPr algn="ctr"/>
            <a:r>
              <a:rPr lang="en-US" sz="3200" dirty="0"/>
              <a:t>Greek, Roman, Jewish, &amp; Christian</a:t>
            </a:r>
          </a:p>
          <a:p>
            <a:pPr algn="ctr"/>
            <a:r>
              <a:rPr lang="en-US" sz="3200" dirty="0"/>
              <a:t>Adequate archaeological evidence. </a:t>
            </a:r>
          </a:p>
          <a:p>
            <a:pPr algn="ctr"/>
            <a:r>
              <a:rPr lang="en-US" sz="3600" dirty="0"/>
              <a:t>There are conversions of: </a:t>
            </a:r>
          </a:p>
          <a:p>
            <a:pPr algn="ctr"/>
            <a:r>
              <a:rPr lang="en-US" sz="3200" dirty="0"/>
              <a:t>Skeptics &amp; relatives, 500 eyewitnesses</a:t>
            </a:r>
          </a:p>
          <a:p>
            <a:pPr algn="ctr"/>
            <a:r>
              <a:rPr lang="en-US" sz="3200" dirty="0"/>
              <a:t>Their chief witness: women. </a:t>
            </a:r>
          </a:p>
          <a:p>
            <a:pPr algn="ctr"/>
            <a:r>
              <a:rPr lang="en-US" sz="3600" b="1" i="1" dirty="0"/>
              <a:t>He died &amp; His tomb was empty.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F87D31-BE57-8955-26CD-B0B90099CE28}"/>
              </a:ext>
            </a:extLst>
          </p:cNvPr>
          <p:cNvSpPr/>
          <p:nvPr/>
        </p:nvSpPr>
        <p:spPr>
          <a:xfrm>
            <a:off x="6673717" y="2933874"/>
            <a:ext cx="5110183" cy="2567813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 fov="4200000">
              <a:rot lat="21471456" lon="1802799" rev="21385335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Focus on </a:t>
            </a:r>
            <a:br>
              <a:rPr lang="en-US" sz="5400" dirty="0"/>
            </a:br>
            <a:r>
              <a:rPr lang="en-US" sz="4800" i="1" dirty="0"/>
              <a:t>1</a:t>
            </a:r>
            <a:r>
              <a:rPr lang="en-US" sz="4800" i="1" baseline="30000" dirty="0"/>
              <a:t>st</a:t>
            </a:r>
            <a:r>
              <a:rPr lang="en-US" sz="4800" i="1" dirty="0"/>
              <a:t> Importance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b="1" dirty="0"/>
              <a:t>[1 Cor 15:12-19]</a:t>
            </a:r>
          </a:p>
        </p:txBody>
      </p:sp>
    </p:spTree>
    <p:extLst>
      <p:ext uri="{BB962C8B-B14F-4D97-AF65-F5344CB8AC3E}">
        <p14:creationId xmlns:p14="http://schemas.microsoft.com/office/powerpoint/2010/main" val="199168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A3D8FF8-B5B0-0DF8-1E91-C1984A424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0083"/>
          <a:stretch/>
        </p:blipFill>
        <p:spPr bwMode="auto">
          <a:xfrm>
            <a:off x="-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14E5A6A-1E4C-F321-5CA4-3A466A2A5079}"/>
              </a:ext>
            </a:extLst>
          </p:cNvPr>
          <p:cNvSpPr/>
          <p:nvPr/>
        </p:nvSpPr>
        <p:spPr>
          <a:xfrm>
            <a:off x="206828" y="198608"/>
            <a:ext cx="6019800" cy="1979100"/>
          </a:xfrm>
          <a:prstGeom prst="cloudCallout">
            <a:avLst>
              <a:gd name="adj1" fmla="val 5846"/>
              <a:gd name="adj2" fmla="val 11621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Christianity Make Me Happy?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0479C7F-1BC4-6F37-4FD4-53157FE03A93}"/>
              </a:ext>
            </a:extLst>
          </p:cNvPr>
          <p:cNvSpPr/>
          <p:nvPr/>
        </p:nvSpPr>
        <p:spPr>
          <a:xfrm>
            <a:off x="4453185" y="343922"/>
            <a:ext cx="7427168" cy="1901076"/>
          </a:xfrm>
          <a:prstGeom prst="cloudCallout">
            <a:avLst>
              <a:gd name="adj1" fmla="val -54137"/>
              <a:gd name="adj2" fmla="val 11567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mean to say Jesus is the ONLY way?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0FFDB5B-DF08-7E5C-6B65-8A96C91FA11C}"/>
              </a:ext>
            </a:extLst>
          </p:cNvPr>
          <p:cNvSpPr/>
          <p:nvPr/>
        </p:nvSpPr>
        <p:spPr>
          <a:xfrm>
            <a:off x="5982519" y="1898321"/>
            <a:ext cx="4056434" cy="2177010"/>
          </a:xfrm>
          <a:prstGeom prst="cloudCallout">
            <a:avLst>
              <a:gd name="adj1" fmla="val -87529"/>
              <a:gd name="adj2" fmla="val 331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Trust </a:t>
            </a:r>
            <a:b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Bible? 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BA9F2C0-4A79-9F35-AF86-E5D7108AA9D7}"/>
              </a:ext>
            </a:extLst>
          </p:cNvPr>
          <p:cNvSpPr/>
          <p:nvPr/>
        </p:nvSpPr>
        <p:spPr>
          <a:xfrm>
            <a:off x="4929932" y="4140327"/>
            <a:ext cx="7186221" cy="2394711"/>
          </a:xfrm>
          <a:prstGeom prst="cloudCallout">
            <a:avLst>
              <a:gd name="adj1" fmla="val -56578"/>
              <a:gd name="adj2" fmla="val -4985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God view time?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26F69-400C-3810-5988-F2233944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6" y="2072166"/>
            <a:ext cx="2852060" cy="427808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0B6611-8818-6497-665A-B667716A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3" y="1858261"/>
            <a:ext cx="3137266" cy="470589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A05DF-23D4-6EB4-C5B8-B4A76373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94" y="1867786"/>
            <a:ext cx="4389131" cy="47535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DF02C6-E520-5AA6-FA24-7A23F8E6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738" y="196206"/>
            <a:ext cx="7900525" cy="1458119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ahnschrift SemiBold" panose="020B0502040204020203" pitchFamily="34" charset="0"/>
              </a:rPr>
              <a:t>Christians Can Ask </a:t>
            </a:r>
            <a:br>
              <a:rPr lang="en-US" sz="4800" dirty="0">
                <a:latin typeface="Bahnschrift SemiBold" panose="020B0502040204020203" pitchFamily="34" charset="0"/>
              </a:rPr>
            </a:br>
            <a:r>
              <a:rPr lang="en-US" sz="4800" dirty="0">
                <a:latin typeface="Bahnschrift SemiBold" panose="020B0502040204020203" pitchFamily="34" charset="0"/>
              </a:rPr>
              <a:t>&amp; Answer Hard Questions</a:t>
            </a:r>
          </a:p>
        </p:txBody>
      </p:sp>
      <p:pic>
        <p:nvPicPr>
          <p:cNvPr id="1030" name="Picture 6" descr="@PDF-Download 10 Questions Every Teen Should Ask (and Answer) about Christianity BY : Rebecca ...">
            <a:extLst>
              <a:ext uri="{FF2B5EF4-FFF2-40B4-BE49-F238E27FC236}">
                <a16:creationId xmlns:a16="http://schemas.microsoft.com/office/drawing/2014/main" id="{C743F827-6FF6-5B85-DCAB-5466D101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53" y="1840715"/>
            <a:ext cx="3137266" cy="478059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279572" lon="2055485" rev="2131041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14BCF-7792-15B6-DB7A-308EE203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512" y="679576"/>
            <a:ext cx="6408975" cy="5982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55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DCF-1154-6022-DE4E-F5B3BC1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51"/>
            <a:ext cx="12192000" cy="1205057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What About Hell?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99A7-3939-8CC8-F11C-BB160651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570383"/>
            <a:ext cx="10972800" cy="4964112"/>
          </a:xfrm>
          <a:solidFill>
            <a:schemeClr val="tx1">
              <a:alpha val="60000"/>
            </a:schemeClr>
          </a:solidFill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“There is no doctrine which I would more willingly remove from Christianity than this, if it lay in my power. But it has the full support of Scripture and, specially, of our Lord’s own words; it has always been held by Christendom.” 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S. Lewis </a:t>
            </a:r>
            <a:r>
              <a:rPr lang="en-US" sz="36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Problem of Pain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A86F4E6-8761-12F8-9331-188085B57B60}"/>
              </a:ext>
            </a:extLst>
          </p:cNvPr>
          <p:cNvSpPr/>
          <p:nvPr/>
        </p:nvSpPr>
        <p:spPr>
          <a:xfrm>
            <a:off x="4329404" y="4533444"/>
            <a:ext cx="6382139" cy="77113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DCF-1154-6022-DE4E-F5B3BC1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51"/>
            <a:ext cx="12192000" cy="1205057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What About Hell?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99A7-3939-8CC8-F11C-BB160651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552072"/>
            <a:ext cx="10972800" cy="4786472"/>
          </a:xfrm>
        </p:spPr>
        <p:txBody>
          <a:bodyPr anchor="t"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What Did Jesus Teach About Hell?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Jesus warned of the “furnace of fire” Mt 13:42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“eternal fire” 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18:8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“unquenchable fire” 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9:43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the “fiery Hell” 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5:22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 likened the fire to Gehenna, where “their worm does not die, &amp; the fire is not quenched” 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9:48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 gave CLEAR expectations: </a:t>
            </a: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[Matt 24:45-51; 25:26-30]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We can DO His will. </a:t>
            </a:r>
            <a:r>
              <a:rPr lang="en-US" sz="41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41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 3:36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1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41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 14</a:t>
            </a:r>
            <a:r>
              <a:rPr lang="en-US" sz="4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Literal phrase: “</a:t>
            </a:r>
            <a:r>
              <a:rPr lang="en-US" sz="4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punishment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[Mt 25:31-34, 41-46]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endorsed God’s Love &amp; Wrath as compatible: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[Psalm 145:17-20]</a:t>
            </a: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God’s Love motivates His vengeance. 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DCF-1154-6022-DE4E-F5B3BC1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51"/>
            <a:ext cx="12192000" cy="1205057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What About Hell?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99A7-3939-8CC8-F11C-BB160651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402775"/>
            <a:ext cx="10972800" cy="5188473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Jesus Clearly Taught On Hell. Mt 24-25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Philosophical Questions to Consider:  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Is God Fair to Judge Us? </a:t>
            </a:r>
            <a:b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Why do we expect this of God? In one sense He isn’t…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He lets His enemies (us), freely choose trust.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[Rom 5:6-11]</a:t>
            </a:r>
            <a:b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Thus, “All that are in hell chose it.” C.S. Lewis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2) Does Belief In Hell Improve Humanity? 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 final state of justice fulfills human longing, addresses evil.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Hell is a great motivator for right living.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[Romans 12:19]</a:t>
            </a:r>
            <a:endParaRPr lang="en-US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6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DCF-1154-6022-DE4E-F5B3BC1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51"/>
            <a:ext cx="12192000" cy="1205057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What About Hell?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99A7-3939-8CC8-F11C-BB160651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402775"/>
            <a:ext cx="10972800" cy="5188473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Jesus Clearly Taught On Hell. Mt 24-25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Philosophical Questions to Consider:  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Is God Fair to Judge Us? It’s a choice </a:t>
            </a:r>
            <a: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[Rom 5:6-11]</a:t>
            </a:r>
            <a:b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2) Does Belief In Hell Aid Humanity? Motivation </a:t>
            </a:r>
            <a: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[Rom 12:19]</a:t>
            </a: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What Do Other Cultures Believe About Hell? </a:t>
            </a:r>
            <a:endParaRPr lang="en-US" sz="3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Why should Western concerns determine truth? </a:t>
            </a:r>
            <a:b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Some Eastern cultures are offended at grace &amp; mercy. </a:t>
            </a:r>
            <a:b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Is it narrow-minded to caution about consequences? </a:t>
            </a:r>
          </a:p>
        </p:txBody>
      </p:sp>
    </p:spTree>
    <p:extLst>
      <p:ext uri="{BB962C8B-B14F-4D97-AF65-F5344CB8AC3E}">
        <p14:creationId xmlns:p14="http://schemas.microsoft.com/office/powerpoint/2010/main" val="35523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4DCF-1154-6022-DE4E-F5B3BC1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51"/>
            <a:ext cx="12192000" cy="1205057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What About Hell?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99A7-3939-8CC8-F11C-BB160651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402775"/>
            <a:ext cx="10972800" cy="5188473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Jesus Clearly Taught On Hell. Mt 24-25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Philosophical Questions Can Favor Hell. Rom 5, 12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We’re Created for Relationships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self-centered foolishly dismiss God. </a:t>
            </a:r>
            <a: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[Lk 16:19-31]</a:t>
            </a:r>
            <a:b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says Hell is separation from our Creator. </a:t>
            </a:r>
            <a: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 Th 1:6-10]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titles of The One giving the invitation: </a:t>
            </a:r>
            <a:r>
              <a:rPr lang="en-US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 of Life, Light of the World, The Way &amp; The Life…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choose to be hungry &amp; lost in a dark &amp; dead place?  </a:t>
            </a:r>
          </a:p>
        </p:txBody>
      </p:sp>
    </p:spTree>
    <p:extLst>
      <p:ext uri="{BB962C8B-B14F-4D97-AF65-F5344CB8AC3E}">
        <p14:creationId xmlns:p14="http://schemas.microsoft.com/office/powerpoint/2010/main" val="37780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 About God &amp; Time</Template>
  <TotalTime>111</TotalTime>
  <Words>648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Bahnschrift SemiBold</vt:lpstr>
      <vt:lpstr>Calibri</vt:lpstr>
      <vt:lpstr>Calibri Light</vt:lpstr>
      <vt:lpstr>Franklin Gothic Demi</vt:lpstr>
      <vt:lpstr>Lucida Bright</vt:lpstr>
      <vt:lpstr>Office Theme</vt:lpstr>
      <vt:lpstr>PowerPoint Presentation</vt:lpstr>
      <vt:lpstr>PowerPoint Presentation</vt:lpstr>
      <vt:lpstr>PowerPoint Presentation</vt:lpstr>
      <vt:lpstr>Christians Can Ask  &amp; Answer Hard Questions</vt:lpstr>
      <vt:lpstr>What About Hell?</vt:lpstr>
      <vt:lpstr>What About Hell?</vt:lpstr>
      <vt:lpstr>What About Hell?</vt:lpstr>
      <vt:lpstr>What About Hell?</vt:lpstr>
      <vt:lpstr>What About Hell?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3</cp:revision>
  <dcterms:created xsi:type="dcterms:W3CDTF">2023-11-18T03:41:12Z</dcterms:created>
  <dcterms:modified xsi:type="dcterms:W3CDTF">2023-11-18T05:33:09Z</dcterms:modified>
</cp:coreProperties>
</file>