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2" r:id="rId9"/>
    <p:sldId id="260" r:id="rId10"/>
    <p:sldId id="263" r:id="rId11"/>
    <p:sldId id="261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91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0D5-8F98-4CC1-A28E-021F0B6B475C}" type="datetimeFigureOut">
              <a:rPr lang="en-US" smtClean="0"/>
              <a:t>10/28/2023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C52C-5E29-41AF-BAA3-8217E886DA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A750590-9F9A-443B-9295-A3931D8194B1}" type="datetime1">
              <a:rPr lang="en-US" smtClean="0"/>
              <a:t>10/28/2023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B4BE-627A-4EC1-99E1-6F1AA97AB802}" type="datetime1">
              <a:rPr lang="en-US" smtClean="0"/>
              <a:t>10/28/2023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B420-1875-490A-8C4B-7AAB939FBE08}" type="datetime1">
              <a:rPr lang="en-US" smtClean="0"/>
              <a:t>10/28/2023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9126-4846-4E88-BDD9-5585CC877E47}" type="datetime1">
              <a:rPr lang="en-US" smtClean="0"/>
              <a:t>10/28/2023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3" y="821265"/>
            <a:ext cx="6098705" cy="5222117"/>
          </a:xfrm>
        </p:spPr>
        <p:txBody>
          <a:bodyPr anchor="ctr">
            <a:normAutofit/>
          </a:bodyPr>
          <a:lstStyle/>
          <a:p>
            <a:pPr algn="r"/>
            <a:r>
              <a:rPr lang="en-US" sz="5400"/>
              <a:t>Three Crosses Three Men</a:t>
            </a:r>
            <a:endParaRPr lang="en-US" sz="54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1247" y="4094417"/>
            <a:ext cx="2903047" cy="863536"/>
          </a:xfrm>
        </p:spPr>
        <p:txBody>
          <a:bodyPr anchor="ctr">
            <a:normAutofit/>
          </a:bodyPr>
          <a:lstStyle/>
          <a:p>
            <a:r>
              <a:rPr lang="en-US" i="1" dirty="0"/>
              <a:t>Luke 23:26-47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98F72B-58E1-2683-2088-BF95F4EB9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247" y="1239517"/>
            <a:ext cx="3547494" cy="276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521" y="337658"/>
            <a:ext cx="8128000" cy="759627"/>
          </a:xfrm>
        </p:spPr>
        <p:txBody>
          <a:bodyPr>
            <a:normAutofit/>
          </a:bodyPr>
          <a:lstStyle/>
          <a:p>
            <a:r>
              <a:rPr lang="en-US" dirty="0"/>
              <a:t>Three Crosses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521" y="1434943"/>
            <a:ext cx="8128000" cy="50674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One holds a man dying </a:t>
            </a:r>
            <a:r>
              <a:rPr lang="en-US" sz="2400" u="sng" dirty="0"/>
              <a:t>for</a:t>
            </a:r>
            <a:r>
              <a:rPr lang="en-US" sz="2400" dirty="0"/>
              <a:t> sin (redemption)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One holds a man dying </a:t>
            </a:r>
            <a:r>
              <a:rPr lang="en-US" sz="2400" u="sng" dirty="0"/>
              <a:t>in</a:t>
            </a:r>
            <a:r>
              <a:rPr lang="en-US" sz="2400" dirty="0"/>
              <a:t> sin (rejection)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One holds a man dying </a:t>
            </a:r>
            <a:r>
              <a:rPr lang="en-US" sz="2400" u="sng" dirty="0"/>
              <a:t>to</a:t>
            </a:r>
            <a:r>
              <a:rPr lang="en-US" sz="2400" dirty="0"/>
              <a:t> sin (repentance)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We are allowed to see and hear the message of the cross in the middle, the cross of redemption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64A712-5E80-915F-21FE-022F10C30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" y="1727197"/>
            <a:ext cx="2104233" cy="163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60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521" y="337658"/>
            <a:ext cx="8128000" cy="759627"/>
          </a:xfrm>
        </p:spPr>
        <p:txBody>
          <a:bodyPr>
            <a:normAutofit/>
          </a:bodyPr>
          <a:lstStyle/>
          <a:p>
            <a:r>
              <a:rPr lang="en-US" dirty="0"/>
              <a:t>Three Crosses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521" y="1434943"/>
            <a:ext cx="8128000" cy="506745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Of the three, one in the middle is most important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Isaiah (</a:t>
            </a:r>
            <a:r>
              <a:rPr lang="en-US" sz="2400" i="1" dirty="0"/>
              <a:t>Isa 52:13 – 53:12</a:t>
            </a:r>
            <a:r>
              <a:rPr lang="en-US" sz="2400" dirty="0"/>
              <a:t>) drew picture of the crucifixion 700 years before it happened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Made Christ’s cross most prominent in careful detail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Stated Jesus would be “numbered with the transgressors”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Two other crosses on which thieves were crucified not given same importance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Luke’s gospel (23:26-47) tells story behind three crosses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Rejection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Repentance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Redemption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64A712-5E80-915F-21FE-022F10C30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" y="1727197"/>
            <a:ext cx="2104233" cy="163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521" y="337658"/>
            <a:ext cx="8128000" cy="759627"/>
          </a:xfrm>
        </p:spPr>
        <p:txBody>
          <a:bodyPr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521" y="1434943"/>
            <a:ext cx="8128000" cy="50674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Cross has become a symbol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We see payment for our sins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Full price of redemption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Words of Jesus’ enemies, those crucified with Him, and His own words remind of facts concerning the one who died on the cross in the middle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Enemies and rulers—hatred, insults and sarcasm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With Him—one selfish and one rebuking &amp; repentant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Jesus—love and forgiveness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64A712-5E80-915F-21FE-022F10C30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" y="1727197"/>
            <a:ext cx="2104233" cy="163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40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521" y="337658"/>
            <a:ext cx="8128000" cy="759627"/>
          </a:xfrm>
        </p:spPr>
        <p:txBody>
          <a:bodyPr>
            <a:normAutofit/>
          </a:bodyPr>
          <a:lstStyle/>
          <a:p>
            <a:r>
              <a:rPr lang="en-US" dirty="0"/>
              <a:t>Cross of Rejection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521" y="1434943"/>
            <a:ext cx="8128000" cy="50674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Not everyone saw Christ as redeemer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Troublemaker or imposter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Helpless king dying a hopeless death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Summarizes all who reject Jesus—hurled insults and mockery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Listened to the crowd, rulers, and soldiers?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Experiences?  Angry at the world?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Hiding a life of sin behind hatred?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Serves as our warning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Don’t listen to the crowds—still ridiculing Jesus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Satan at 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64A712-5E80-915F-21FE-022F10C30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" y="1727197"/>
            <a:ext cx="2104233" cy="163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4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521" y="337658"/>
            <a:ext cx="8128000" cy="759627"/>
          </a:xfrm>
        </p:spPr>
        <p:txBody>
          <a:bodyPr>
            <a:normAutofit/>
          </a:bodyPr>
          <a:lstStyle/>
          <a:p>
            <a:r>
              <a:rPr lang="en-US" dirty="0"/>
              <a:t>Man of Rejection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521" y="1434943"/>
            <a:ext cx="8128000" cy="50674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Thief was hanging on the cross and could blaspheme all he wanted—he was condemned to death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Represents world that wants to be saved without acknowledging the judgment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If You are the Messiah, take away the judgment; let us escape and You with us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Show us what you can do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64A712-5E80-915F-21FE-022F10C30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" y="1727197"/>
            <a:ext cx="2104233" cy="163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12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521" y="337658"/>
            <a:ext cx="8128000" cy="759627"/>
          </a:xfrm>
        </p:spPr>
        <p:txBody>
          <a:bodyPr>
            <a:normAutofit/>
          </a:bodyPr>
          <a:lstStyle/>
          <a:p>
            <a:r>
              <a:rPr lang="en-US" dirty="0"/>
              <a:t>Cross of Repentance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521" y="1434943"/>
            <a:ext cx="8128000" cy="50674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Thief on this cross saw that Jesus was innocent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Initially, made fun of Jesus but was led to see truth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Not necessarily a nicer guy than other criminal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Didn’t listen to crowds, soldiers, or his experiences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Rebuked the other criminal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This cross convicts us of our sins and connects us to His cross of redemption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64A712-5E80-915F-21FE-022F10C30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" y="1727197"/>
            <a:ext cx="2104233" cy="163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60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521" y="337658"/>
            <a:ext cx="8128000" cy="759627"/>
          </a:xfrm>
        </p:spPr>
        <p:txBody>
          <a:bodyPr>
            <a:normAutofit/>
          </a:bodyPr>
          <a:lstStyle/>
          <a:p>
            <a:r>
              <a:rPr lang="en-US" dirty="0"/>
              <a:t>Man of Repentance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521" y="1434943"/>
            <a:ext cx="8128000" cy="50674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This thief was willing to suffer for the evil deeds he had done so he could be freed from them</a:t>
            </a:r>
            <a:br>
              <a:rPr lang="en-US" sz="2400" dirty="0"/>
            </a:br>
            <a:r>
              <a:rPr lang="en-US" sz="2400" dirty="0"/>
              <a:t> (</a:t>
            </a:r>
            <a:r>
              <a:rPr lang="en-US" sz="2400" i="1" dirty="0"/>
              <a:t>Luke 23:40-41</a:t>
            </a:r>
            <a:r>
              <a:rPr lang="en-US" sz="2400" dirty="0"/>
              <a:t>)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Freed from his burden of sin through acknowledgment and judgment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Received assurance that he would be with Jesus in paradise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Luke 23:42-43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</a:t>
            </a:r>
            <a:r>
              <a:rPr lang="en-US" sz="2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64A712-5E80-915F-21FE-022F10C30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" y="1727197"/>
            <a:ext cx="2104233" cy="163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53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521" y="337658"/>
            <a:ext cx="8128000" cy="759627"/>
          </a:xfrm>
        </p:spPr>
        <p:txBody>
          <a:bodyPr>
            <a:normAutofit/>
          </a:bodyPr>
          <a:lstStyle/>
          <a:p>
            <a:r>
              <a:rPr lang="en-US" dirty="0"/>
              <a:t>Cross of Redemption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521" y="1434943"/>
            <a:ext cx="8128000" cy="50674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God chose his Son to bring salvation to mankind</a:t>
            </a:r>
            <a:br>
              <a:rPr lang="en-US" sz="2400" dirty="0"/>
            </a:br>
            <a:r>
              <a:rPr lang="en-US" sz="2400" dirty="0"/>
              <a:t> (</a:t>
            </a:r>
            <a:r>
              <a:rPr lang="en-US" sz="2400" i="1" dirty="0"/>
              <a:t>Col 1:19-20</a:t>
            </a:r>
            <a:r>
              <a:rPr lang="en-US" sz="2400" dirty="0"/>
              <a:t>)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God balanced the books of His justice on it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God planned to let his anger at sin and all of sin’s consequences to fall on Jesus (</a:t>
            </a:r>
            <a:r>
              <a:rPr lang="en-US" sz="2400" i="1" dirty="0"/>
              <a:t>Gal 3:13</a:t>
            </a:r>
            <a:r>
              <a:rPr lang="en-US" sz="2400" dirty="0"/>
              <a:t>)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Jesus bore our sins in his body on the tree…</a:t>
            </a:r>
            <a:br>
              <a:rPr lang="en-US" sz="2400" dirty="0"/>
            </a:br>
            <a:r>
              <a:rPr lang="en-US" sz="2400" dirty="0"/>
              <a:t> (</a:t>
            </a:r>
            <a:r>
              <a:rPr lang="en-US" sz="2400" i="1" dirty="0"/>
              <a:t>1 Pet 2:24</a:t>
            </a:r>
            <a:r>
              <a:rPr lang="en-US" sz="2400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64A712-5E80-915F-21FE-022F10C30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" y="1727197"/>
            <a:ext cx="2104233" cy="163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7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521" y="337658"/>
            <a:ext cx="8128000" cy="759627"/>
          </a:xfrm>
        </p:spPr>
        <p:txBody>
          <a:bodyPr>
            <a:normAutofit/>
          </a:bodyPr>
          <a:lstStyle/>
          <a:p>
            <a:r>
              <a:rPr lang="en-US" dirty="0"/>
              <a:t>Man of Redemption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521" y="1434943"/>
            <a:ext cx="8128000" cy="50674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None other than Jesus Himself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Took our sins on His body—was made sin for us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God did what was impossible for the law—He condemned sin in Christ’s flesh (</a:t>
            </a:r>
            <a:r>
              <a:rPr lang="en-US" sz="2400" i="1" dirty="0"/>
              <a:t>Rom 8:3</a:t>
            </a:r>
            <a:r>
              <a:rPr lang="en-US" sz="2400" dirty="0"/>
              <a:t>)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When this work was finished, Jesus gave up his spirit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64A712-5E80-915F-21FE-022F10C30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" y="1727197"/>
            <a:ext cx="2104233" cy="163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63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 design</Template>
  <TotalTime>1973</TotalTime>
  <Words>555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Vapor Trail</vt:lpstr>
      <vt:lpstr>Three Crosses Three Men</vt:lpstr>
      <vt:lpstr>Three Crosses</vt:lpstr>
      <vt:lpstr>Background</vt:lpstr>
      <vt:lpstr>Cross of Rejection</vt:lpstr>
      <vt:lpstr>Man of Rejection</vt:lpstr>
      <vt:lpstr>Cross of Repentance</vt:lpstr>
      <vt:lpstr>Man of Repentance</vt:lpstr>
      <vt:lpstr>Cross of Redemption</vt:lpstr>
      <vt:lpstr>Man of Redemption</vt:lpstr>
      <vt:lpstr>Three Crosses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Crosses Three Men</dc:title>
  <dc:creator>Jim Lees</dc:creator>
  <cp:lastModifiedBy>Jim Lees</cp:lastModifiedBy>
  <cp:revision>13</cp:revision>
  <dcterms:created xsi:type="dcterms:W3CDTF">2023-10-26T22:59:55Z</dcterms:created>
  <dcterms:modified xsi:type="dcterms:W3CDTF">2023-10-29T03:23:09Z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