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2"/>
  </p:sldMasterIdLst>
  <p:notesMasterIdLst>
    <p:notesMasterId r:id="rId8"/>
  </p:notesMasterIdLst>
  <p:handoutMasterIdLst>
    <p:handoutMasterId r:id="rId9"/>
  </p:handoutMasterIdLst>
  <p:sldIdLst>
    <p:sldId id="256" r:id="rId3"/>
    <p:sldId id="273" r:id="rId4"/>
    <p:sldId id="274" r:id="rId5"/>
    <p:sldId id="275" r:id="rId6"/>
    <p:sldId id="276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5013" autoAdjust="0"/>
  </p:normalViewPr>
  <p:slideViewPr>
    <p:cSldViewPr>
      <p:cViewPr varScale="1">
        <p:scale>
          <a:sx n="124" d="100"/>
          <a:sy n="124" d="100"/>
        </p:scale>
        <p:origin x="576" y="16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en-US"/>
              <a:t>7/15/23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en-US"/>
              <a:t>7/15/23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1" y="882376"/>
            <a:ext cx="9964364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198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5" y="3869635"/>
            <a:ext cx="876557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rgbClr val="FFFFFF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145" y="3733800"/>
            <a:ext cx="8227458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78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762000"/>
            <a:ext cx="232349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702" y="762000"/>
            <a:ext cx="742756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7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36" y="1173575"/>
            <a:ext cx="9964364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198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483" y="4154520"/>
            <a:ext cx="876681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0684" y="4020408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6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702" y="2057399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980" y="2057400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3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2" y="2001511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702" y="2721483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540" y="1999032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540" y="2719322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635" y="1097280"/>
            <a:ext cx="5210723" cy="466344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1838" y="1069847"/>
            <a:ext cx="6097460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7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702" y="609600"/>
            <a:ext cx="9872948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3" y="2057400"/>
            <a:ext cx="98703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699" y="6223829"/>
            <a:ext cx="2328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120" y="6223829"/>
            <a:ext cx="471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101" y="6223829"/>
            <a:ext cx="1705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2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31" indent="-182825" algn="l" defTabSz="914126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1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9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039">
            <a:extLst>
              <a:ext uri="{FF2B5EF4-FFF2-40B4-BE49-F238E27FC236}">
                <a16:creationId xmlns:a16="http://schemas.microsoft.com/office/drawing/2014/main" id="{E7818327-9D44-4214-BEC7-F7463A8BD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079" y="243840"/>
            <a:ext cx="11721587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26" name="Picture 2" descr="History — Bob Venables Illustration in 2020 | French revolution history ...">
            <a:extLst>
              <a:ext uri="{FF2B5EF4-FFF2-40B4-BE49-F238E27FC236}">
                <a16:creationId xmlns:a16="http://schemas.microsoft.com/office/drawing/2014/main" id="{AF8C5258-C6F6-F869-97FD-6E8181A7A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5" b="11865"/>
          <a:stretch/>
        </p:blipFill>
        <p:spPr bwMode="auto">
          <a:xfrm>
            <a:off x="20" y="3809"/>
            <a:ext cx="1218880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</p:pic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F896B7D9-8894-4E5C-8DCF-35BECF8D3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144" y="3733800"/>
            <a:ext cx="8227458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0" y="882376"/>
            <a:ext cx="9964365" cy="292608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Recovering a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hymn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4" y="3869634"/>
            <a:ext cx="8765577" cy="1388165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Glimpses of the throne room of God! </a:t>
            </a:r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7013" y="228600"/>
            <a:ext cx="11734800" cy="9753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Recovering A 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Revelation</a:t>
            </a:r>
            <a:r>
              <a:rPr lang="en-US" sz="4800" b="1" dirty="0">
                <a:solidFill>
                  <a:schemeClr val="tx1"/>
                </a:solidFill>
              </a:rPr>
              <a:t> Hymn</a:t>
            </a:r>
            <a:r>
              <a:rPr lang="en-US" sz="4800" b="1" dirty="0"/>
              <a:t>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1812" y="1203960"/>
            <a:ext cx="10481191" cy="489204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Edward </a:t>
            </a:r>
            <a:r>
              <a:rPr lang="en-US" sz="3200" dirty="0" err="1">
                <a:solidFill>
                  <a:schemeClr val="tx1"/>
                </a:solidFill>
              </a:rPr>
              <a:t>Perronet</a:t>
            </a:r>
            <a:r>
              <a:rPr lang="en-US" sz="3200" dirty="0">
                <a:solidFill>
                  <a:schemeClr val="tx1"/>
                </a:solidFill>
              </a:rPr>
              <a:t> (1726-1792)</a:t>
            </a:r>
          </a:p>
          <a:p>
            <a:r>
              <a:rPr lang="en-US" sz="3000" dirty="0">
                <a:solidFill>
                  <a:schemeClr val="tx1"/>
                </a:solidFill>
              </a:rPr>
              <a:t>French Huguenot Refugee (Protestant)</a:t>
            </a:r>
          </a:p>
          <a:p>
            <a:r>
              <a:rPr lang="en-US" sz="3000" dirty="0">
                <a:solidFill>
                  <a:schemeClr val="tx1"/>
                </a:solidFill>
              </a:rPr>
              <a:t>Worked with Anglicans &amp; Methodists</a:t>
            </a:r>
          </a:p>
          <a:p>
            <a:r>
              <a:rPr lang="en-US" sz="3000" dirty="0">
                <a:solidFill>
                  <a:schemeClr val="tx1"/>
                </a:solidFill>
              </a:rPr>
              <a:t>Eventually became an independent</a:t>
            </a:r>
          </a:p>
          <a:p>
            <a:r>
              <a:rPr lang="en-US" sz="3000" dirty="0">
                <a:solidFill>
                  <a:schemeClr val="tx1"/>
                </a:solidFill>
              </a:rPr>
              <a:t>Wrote,  “All Hail The Power of Jesus’ Name”</a:t>
            </a:r>
          </a:p>
          <a:p>
            <a:r>
              <a:rPr lang="en-US" sz="3000" spc="-150" dirty="0">
                <a:solidFill>
                  <a:schemeClr val="tx1"/>
                </a:solidFill>
              </a:rPr>
              <a:t>To some, “The National Anthem of Christendom”</a:t>
            </a:r>
          </a:p>
          <a:p>
            <a:r>
              <a:rPr lang="en-US" sz="3200" spc="-150" dirty="0">
                <a:solidFill>
                  <a:schemeClr val="tx1"/>
                </a:solidFill>
              </a:rPr>
              <a:t>Uses imagery of The Prophets &amp; The Revelation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08" y="1185715"/>
            <a:ext cx="33909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7012" y="320040"/>
            <a:ext cx="1173480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Recovering A</a:t>
            </a:r>
            <a:r>
              <a:rPr lang="en-US" sz="4800" b="1" dirty="0"/>
              <a:t> 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Revelation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chemeClr val="tx1"/>
                </a:solidFill>
              </a:rPr>
              <a:t>Hymn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79412" y="1143000"/>
            <a:ext cx="5886568" cy="5334000"/>
          </a:xfrm>
        </p:spPr>
        <p:txBody>
          <a:bodyPr>
            <a:normAutofit/>
          </a:bodyPr>
          <a:lstStyle/>
          <a:p>
            <a:pPr marL="45706" indent="0">
              <a:buNone/>
            </a:pPr>
            <a:r>
              <a:rPr lang="en-US" sz="3200" i="1" spc="-150" dirty="0">
                <a:solidFill>
                  <a:schemeClr val="tx1"/>
                </a:solidFill>
              </a:rPr>
              <a:t>-All hail the power of Jesus' name!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Let angels prostrate fall;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bring forth the royal diadem,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and crown Him Lord of all.</a:t>
            </a:r>
          </a:p>
          <a:p>
            <a:pPr marL="45706" indent="0">
              <a:buNone/>
            </a:pPr>
            <a:r>
              <a:rPr lang="en-US" sz="3200" i="1" spc="-150" dirty="0">
                <a:solidFill>
                  <a:schemeClr val="tx1"/>
                </a:solidFill>
              </a:rPr>
              <a:t>-Let highborn seraphs tune the lyre,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and as they tune it, fall. </a:t>
            </a:r>
          </a:p>
          <a:p>
            <a:pPr marL="45706" indent="0">
              <a:buNone/>
            </a:pPr>
            <a:r>
              <a:rPr lang="en-US" sz="3200" i="1" spc="-150" dirty="0">
                <a:solidFill>
                  <a:schemeClr val="tx1"/>
                </a:solidFill>
              </a:rPr>
              <a:t>Before His face Who tune their choir,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And crown Him Lord of all.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65980" y="1143000"/>
            <a:ext cx="5467232" cy="5334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5896344" y="1143000"/>
            <a:ext cx="5684468" cy="1600200"/>
          </a:xfrm>
          <a:prstGeom prst="wedgeRoundRectCallout">
            <a:avLst>
              <a:gd name="adj1" fmla="val -75727"/>
              <a:gd name="adj2" fmla="val 7195"/>
              <a:gd name="adj3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Falling to the ground is an ancient sign of humility to superiors. </a:t>
            </a:r>
            <a:r>
              <a:rPr lang="en-US" sz="3200" b="1" dirty="0"/>
              <a:t>Rev 1:9</a:t>
            </a:r>
            <a:r>
              <a:rPr lang="en-US" sz="3200" dirty="0"/>
              <a:t> &amp; </a:t>
            </a:r>
            <a:r>
              <a:rPr lang="en-US" sz="3200" b="1" dirty="0"/>
              <a:t>[22:8-9]</a:t>
            </a:r>
            <a:endParaRPr lang="en-US" sz="3200" dirty="0"/>
          </a:p>
        </p:txBody>
      </p:sp>
      <p:sp>
        <p:nvSpPr>
          <p:cNvPr id="5" name="Vertical Scroll 4"/>
          <p:cNvSpPr/>
          <p:nvPr/>
        </p:nvSpPr>
        <p:spPr>
          <a:xfrm>
            <a:off x="5900122" y="2689860"/>
            <a:ext cx="5516932" cy="17526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/>
              <a:t>May God help us </a:t>
            </a:r>
            <a:br>
              <a:rPr lang="en-US" sz="3200" i="1" dirty="0"/>
            </a:br>
            <a:r>
              <a:rPr lang="en-US" sz="3200" i="1" dirty="0"/>
              <a:t>to be humble before </a:t>
            </a:r>
            <a:br>
              <a:rPr lang="en-US" sz="3200" i="1" dirty="0"/>
            </a:br>
            <a:r>
              <a:rPr lang="en-US" sz="3200" i="1" dirty="0"/>
              <a:t>His mighty throne!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976230" y="4631350"/>
            <a:ext cx="5684468" cy="1600200"/>
          </a:xfrm>
          <a:prstGeom prst="wedgeRoundRectCallout">
            <a:avLst>
              <a:gd name="adj1" fmla="val -88189"/>
              <a:gd name="adj2" fmla="val 2366"/>
              <a:gd name="adj3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Jesus, the conductor of an orchestra of angels! </a:t>
            </a:r>
            <a:br>
              <a:rPr lang="en-US" sz="3200" dirty="0"/>
            </a:br>
            <a:r>
              <a:rPr lang="en-US" sz="3200" b="1" dirty="0"/>
              <a:t>[Rev 15:1-4</a:t>
            </a:r>
            <a:r>
              <a:rPr lang="en-US" sz="3200" dirty="0"/>
              <a:t> &amp; </a:t>
            </a:r>
            <a:r>
              <a:rPr lang="en-US" sz="3200" b="1" dirty="0"/>
              <a:t>14:1-5]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084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7012" y="320040"/>
            <a:ext cx="1173480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Recovering A 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Revelation</a:t>
            </a:r>
            <a:r>
              <a:rPr lang="en-US" sz="4800" b="1" dirty="0">
                <a:solidFill>
                  <a:schemeClr val="tx1"/>
                </a:solidFill>
              </a:rPr>
              <a:t> Hymn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79412" y="1143000"/>
            <a:ext cx="5886568" cy="5334000"/>
          </a:xfrm>
        </p:spPr>
        <p:txBody>
          <a:bodyPr>
            <a:normAutofit/>
          </a:bodyPr>
          <a:lstStyle/>
          <a:p>
            <a:pPr marL="45706" indent="0">
              <a:buNone/>
            </a:pPr>
            <a:r>
              <a:rPr lang="en-US" sz="3200" i="1" spc="-150" dirty="0">
                <a:solidFill>
                  <a:schemeClr val="tx1"/>
                </a:solidFill>
              </a:rPr>
              <a:t>-Crown Him, ye martyrs of your God,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who from His altar call; </a:t>
            </a:r>
            <a:endParaRPr lang="en-US" sz="3200" dirty="0">
              <a:solidFill>
                <a:schemeClr val="tx1"/>
              </a:solidFill>
            </a:endParaRP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Extol the stem-of-Jesse’s rod,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&amp; crown Him Lord of all.</a:t>
            </a:r>
          </a:p>
          <a:p>
            <a:pPr marL="45706" indent="0">
              <a:buNone/>
            </a:pPr>
            <a:r>
              <a:rPr lang="en-US" sz="3200" i="1" spc="-150" dirty="0">
                <a:solidFill>
                  <a:schemeClr val="tx1"/>
                </a:solidFill>
              </a:rPr>
              <a:t>-Sinners, whose love can ne'er forget,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the wormwood and the gall, 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go spread your trophies at His feet,</a:t>
            </a:r>
          </a:p>
          <a:p>
            <a:pPr marL="45706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and crown Him Lord of all.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65980" y="1143000"/>
            <a:ext cx="5467232" cy="5334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5896344" y="1143000"/>
            <a:ext cx="5684468" cy="1828800"/>
          </a:xfrm>
          <a:prstGeom prst="wedgeRoundRectCallout">
            <a:avLst>
              <a:gd name="adj1" fmla="val -69383"/>
              <a:gd name="adj2" fmla="val 20072"/>
              <a:gd name="adj3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 martyrs of </a:t>
            </a:r>
            <a:r>
              <a:rPr lang="en-US" sz="3200" b="1" dirty="0"/>
              <a:t>[Rev 6:9-11 &amp; 7:13-17]</a:t>
            </a:r>
            <a:r>
              <a:rPr lang="en-US" sz="3200" dirty="0"/>
              <a:t> &amp; cf. </a:t>
            </a:r>
            <a:r>
              <a:rPr lang="en-US" sz="3200" b="1" dirty="0"/>
              <a:t>Isa 11:1-10</a:t>
            </a:r>
          </a:p>
          <a:p>
            <a:pPr algn="ctr"/>
            <a:r>
              <a:rPr lang="en-US" sz="3200" dirty="0"/>
              <a:t>Learn what a hymn refers to! 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141822" y="3733800"/>
            <a:ext cx="5684468" cy="1828800"/>
          </a:xfrm>
          <a:prstGeom prst="wedgeRoundRectCallout">
            <a:avLst>
              <a:gd name="adj1" fmla="val -66664"/>
              <a:gd name="adj2" fmla="val -5281"/>
              <a:gd name="adj3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/>
              <a:t>“Wormwood”</a:t>
            </a:r>
            <a:r>
              <a:rPr lang="en-US" sz="3200" dirty="0"/>
              <a:t> I need to study.</a:t>
            </a:r>
          </a:p>
          <a:p>
            <a:pPr algn="ctr"/>
            <a:r>
              <a:rPr lang="en-US" sz="3200" b="1" dirty="0"/>
              <a:t>Mt 27:34</a:t>
            </a:r>
            <a:r>
              <a:rPr lang="en-US" sz="3200" dirty="0"/>
              <a:t> records Jesus’ last drink of gall fulfilling </a:t>
            </a:r>
            <a:r>
              <a:rPr lang="en-US" sz="3200" b="1" dirty="0" err="1"/>
              <a:t>Psm</a:t>
            </a:r>
            <a:r>
              <a:rPr lang="en-US" sz="3200" b="1" dirty="0"/>
              <a:t> 69:21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6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7012" y="320040"/>
            <a:ext cx="1173480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Recovering A 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Revelation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chemeClr val="tx1"/>
                </a:solidFill>
              </a:rPr>
              <a:t>Hymn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6100338" y="1066800"/>
            <a:ext cx="5657968" cy="5334000"/>
          </a:xfrm>
        </p:spPr>
        <p:txBody>
          <a:bodyPr>
            <a:normAutofit/>
          </a:bodyPr>
          <a:lstStyle/>
          <a:p>
            <a:pPr marL="45706" indent="0">
              <a:spcBef>
                <a:spcPts val="0"/>
              </a:spcBef>
              <a:buNone/>
            </a:pPr>
            <a:r>
              <a:rPr lang="en-US" sz="3000" b="1" spc="-150" dirty="0">
                <a:solidFill>
                  <a:schemeClr val="tx1"/>
                </a:solidFill>
              </a:rPr>
              <a:t>3 </a:t>
            </a:r>
            <a:r>
              <a:rPr lang="en-US" sz="3000" i="1" spc="-150" dirty="0">
                <a:solidFill>
                  <a:schemeClr val="tx1"/>
                </a:solidFill>
              </a:rPr>
              <a:t>Crown Him, ye martyrs of your God,</a:t>
            </a:r>
            <a:r>
              <a:rPr lang="en-US" sz="3000" i="1" dirty="0">
                <a:solidFill>
                  <a:schemeClr val="tx1"/>
                </a:solidFill>
              </a:rPr>
              <a:t>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Who from His altar call; </a:t>
            </a:r>
            <a:endParaRPr lang="en-US" sz="3000" dirty="0">
              <a:solidFill>
                <a:schemeClr val="tx1"/>
              </a:solidFill>
            </a:endParaRP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Extol the stem-of-Jesse’s rod,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b="1" i="1" dirty="0">
                <a:solidFill>
                  <a:schemeClr val="tx1"/>
                </a:solidFill>
              </a:rPr>
              <a:t>And crown Him Lord of all.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b="1" spc="-150" dirty="0">
                <a:solidFill>
                  <a:schemeClr val="tx1"/>
                </a:solidFill>
              </a:rPr>
              <a:t>4 </a:t>
            </a:r>
            <a:r>
              <a:rPr lang="en-US" sz="3000" i="1" spc="-150" dirty="0">
                <a:solidFill>
                  <a:schemeClr val="tx1"/>
                </a:solidFill>
              </a:rPr>
              <a:t>Sinners, whose love can ne'er forget,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The wormwood and the gall,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Go spread your trophies at His feet,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b="1" i="1" dirty="0">
                <a:solidFill>
                  <a:schemeClr val="tx1"/>
                </a:solidFill>
              </a:rPr>
              <a:t>And crown Him Lord of all.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sz="half" idx="1"/>
          </p:nvPr>
        </p:nvSpPr>
        <p:spPr>
          <a:xfrm>
            <a:off x="303212" y="1066800"/>
            <a:ext cx="5593620" cy="5334000"/>
          </a:xfrm>
        </p:spPr>
        <p:txBody>
          <a:bodyPr>
            <a:normAutofit/>
          </a:bodyPr>
          <a:lstStyle/>
          <a:p>
            <a:pPr marL="45706" indent="0">
              <a:spcBef>
                <a:spcPts val="0"/>
              </a:spcBef>
              <a:buNone/>
            </a:pPr>
            <a:r>
              <a:rPr lang="en-US" sz="3000" b="1" spc="-150" dirty="0">
                <a:solidFill>
                  <a:schemeClr val="tx1"/>
                </a:solidFill>
              </a:rPr>
              <a:t>1 </a:t>
            </a:r>
            <a:r>
              <a:rPr lang="en-US" sz="3000" i="1" spc="-150" dirty="0">
                <a:solidFill>
                  <a:schemeClr val="tx1"/>
                </a:solidFill>
              </a:rPr>
              <a:t>All hail the power of Jesus' name!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Let angels prostrate fall;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Bring forth the royal diadem,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b="1" i="1" dirty="0">
                <a:solidFill>
                  <a:schemeClr val="tx1"/>
                </a:solidFill>
              </a:rPr>
              <a:t>And crown Him Lord of all.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b="1" spc="-150" dirty="0">
                <a:solidFill>
                  <a:schemeClr val="tx1"/>
                </a:solidFill>
              </a:rPr>
              <a:t>2 </a:t>
            </a:r>
            <a:r>
              <a:rPr lang="en-US" sz="3000" i="1" spc="-150" dirty="0">
                <a:solidFill>
                  <a:schemeClr val="tx1"/>
                </a:solidFill>
              </a:rPr>
              <a:t>Let highborn seraphs tune the lyre,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dirty="0">
                <a:solidFill>
                  <a:schemeClr val="tx1"/>
                </a:solidFill>
              </a:rPr>
              <a:t>And as they tune it, fall.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i="1" spc="-150" dirty="0">
                <a:solidFill>
                  <a:schemeClr val="tx1"/>
                </a:solidFill>
              </a:rPr>
              <a:t>Before His face Who tune their choir,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000" b="1" i="1" dirty="0">
                <a:solidFill>
                  <a:schemeClr val="tx1"/>
                </a:solidFill>
              </a:rPr>
              <a:t>And crown Him Lord of all.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13"/>
          <p:cNvSpPr>
            <a:spLocks noGrp="1"/>
          </p:cNvSpPr>
          <p:nvPr>
            <p:ph sz="half" idx="1"/>
          </p:nvPr>
        </p:nvSpPr>
        <p:spPr>
          <a:xfrm>
            <a:off x="1141412" y="4419600"/>
            <a:ext cx="6060863" cy="2209800"/>
          </a:xfrm>
        </p:spPr>
        <p:txBody>
          <a:bodyPr>
            <a:normAutofit/>
          </a:bodyPr>
          <a:lstStyle/>
          <a:p>
            <a:pPr marL="45706" indent="0">
              <a:spcBef>
                <a:spcPts val="0"/>
              </a:spcBef>
              <a:buNone/>
            </a:pPr>
            <a:r>
              <a:rPr lang="en-US" sz="3200" b="1" spc="-150" dirty="0">
                <a:solidFill>
                  <a:schemeClr val="tx1"/>
                </a:solidFill>
              </a:rPr>
              <a:t>5 </a:t>
            </a:r>
            <a:r>
              <a:rPr lang="en-US" sz="3200" i="1" dirty="0">
                <a:solidFill>
                  <a:schemeClr val="tx1"/>
                </a:solidFill>
              </a:rPr>
              <a:t>Let every tribe and every tongue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tx1"/>
                </a:solidFill>
              </a:rPr>
              <a:t>Before Him prostrate fall;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tx1"/>
                </a:solidFill>
              </a:rPr>
              <a:t>And shout in universal song </a:t>
            </a:r>
          </a:p>
          <a:p>
            <a:pPr marL="45706" indent="0">
              <a:spcBef>
                <a:spcPts val="0"/>
              </a:spcBef>
              <a:buNone/>
            </a:pPr>
            <a:r>
              <a:rPr lang="en-US" sz="3200" b="1" i="1" dirty="0">
                <a:solidFill>
                  <a:schemeClr val="tx1"/>
                </a:solidFill>
              </a:rPr>
              <a:t>The </a:t>
            </a:r>
            <a:r>
              <a:rPr lang="en-US" sz="3200" b="1" i="1" dirty="0" err="1">
                <a:solidFill>
                  <a:schemeClr val="tx1"/>
                </a:solidFill>
              </a:rPr>
              <a:t>Crownèd</a:t>
            </a:r>
            <a:r>
              <a:rPr lang="en-US" sz="3200" b="1" i="1" dirty="0">
                <a:solidFill>
                  <a:schemeClr val="tx1"/>
                </a:solidFill>
              </a:rPr>
              <a:t> Lord of All.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412" y="4419600"/>
            <a:ext cx="4845780" cy="2169109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227012" y="6324600"/>
            <a:ext cx="6629400" cy="462030"/>
          </a:xfrm>
          <a:prstGeom prst="wedgeRoundRectCallout">
            <a:avLst>
              <a:gd name="adj1" fmla="val -12024"/>
              <a:gd name="adj2" fmla="val -75703"/>
              <a:gd name="adj3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[Rev 7:9-12] 4:10; 6:2; 14:14,</a:t>
            </a:r>
            <a:r>
              <a:rPr lang="en-US" sz="3200" dirty="0"/>
              <a:t> &amp; </a:t>
            </a:r>
            <a:r>
              <a:rPr lang="en-US" sz="3200" b="1" dirty="0"/>
              <a:t>19:12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972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661D01-5C9C-48FA-9887-83B1E66B5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439</Words>
  <Application>Microsoft Macintosh PowerPoint</Application>
  <PresentationFormat>Custom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Recovering a  revelation hymn</vt:lpstr>
      <vt:lpstr>Recovering A Revelation Hymn </vt:lpstr>
      <vt:lpstr>Recovering A Revelation Hymn </vt:lpstr>
      <vt:lpstr>Recovering A Revelation Hymn </vt:lpstr>
      <vt:lpstr>Recovering A Revelation Hymn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2017-03-18T02:33:53Z</dcterms:created>
  <dcterms:modified xsi:type="dcterms:W3CDTF">2023-07-15T22:58:21Z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