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8"/>
  </p:notesMasterIdLst>
  <p:sldIdLst>
    <p:sldId id="256" r:id="rId2"/>
    <p:sldId id="25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14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E329-3D65-47B2-961A-1E9445BF0515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B627-E51C-49F8-B25B-B0440DD7D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63184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9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7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5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5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34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27572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404286"/>
            <a:ext cx="0" cy="91440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0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86" y="4984123"/>
            <a:ext cx="8106714" cy="1463040"/>
          </a:xfrm>
        </p:spPr>
        <p:txBody>
          <a:bodyPr>
            <a:noAutofit/>
          </a:bodyPr>
          <a:lstStyle/>
          <a:p>
            <a:pPr algn="ctr"/>
            <a:r>
              <a:rPr lang="en-US" sz="4800" spc="600" dirty="0">
                <a:latin typeface="Bodoni MT" panose="02070603080606020203" pitchFamily="18" charset="0"/>
              </a:rPr>
              <a:t>Do </a:t>
            </a:r>
            <a:r>
              <a:rPr lang="en-US" sz="4800" b="1" spc="600" dirty="0">
                <a:latin typeface="Bodoni MT" panose="02070603080606020203" pitchFamily="18" charset="0"/>
              </a:rPr>
              <a:t>not</a:t>
            </a:r>
            <a:r>
              <a:rPr lang="en-US" sz="4800" spc="600" dirty="0">
                <a:latin typeface="Bodoni MT" panose="02070603080606020203" pitchFamily="18" charset="0"/>
              </a:rPr>
              <a:t> walk </a:t>
            </a:r>
            <a:br>
              <a:rPr lang="en-US" sz="4800" spc="600" dirty="0">
                <a:latin typeface="Bodoni MT" panose="02070603080606020203" pitchFamily="18" charset="0"/>
              </a:rPr>
            </a:br>
            <a:r>
              <a:rPr lang="en-US" sz="4800" spc="600" dirty="0">
                <a:latin typeface="Bodoni MT" panose="02070603080606020203" pitchFamily="18" charset="0"/>
              </a:rPr>
              <a:t>like The World</a:t>
            </a:r>
            <a:endParaRPr lang="en-US" sz="4400" spc="600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3479" y="4984123"/>
            <a:ext cx="3200400" cy="146304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Ephesians 4:17-24</a:t>
            </a:r>
          </a:p>
        </p:txBody>
      </p:sp>
    </p:spTree>
    <p:extLst>
      <p:ext uri="{BB962C8B-B14F-4D97-AF65-F5344CB8AC3E}">
        <p14:creationId xmlns:p14="http://schemas.microsoft.com/office/powerpoint/2010/main" val="12813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38" y="163184"/>
            <a:ext cx="9720072" cy="1499616"/>
          </a:xfrm>
        </p:spPr>
        <p:txBody>
          <a:bodyPr>
            <a:noAutofit/>
          </a:bodyPr>
          <a:lstStyle/>
          <a:p>
            <a:r>
              <a:rPr lang="en-US" sz="6000" spc="0" dirty="0"/>
              <a:t>Do </a:t>
            </a:r>
            <a:r>
              <a:rPr lang="en-US" sz="6000" b="1" spc="0" dirty="0"/>
              <a:t>not</a:t>
            </a:r>
            <a:r>
              <a:rPr lang="en-US" sz="6000" spc="0" dirty="0"/>
              <a:t> Walk like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405228"/>
            <a:ext cx="11324491" cy="4860830"/>
          </a:xfrm>
        </p:spPr>
        <p:txBody>
          <a:bodyPr>
            <a:noAutofit/>
          </a:bodyPr>
          <a:lstStyle/>
          <a:p>
            <a:r>
              <a:rPr lang="en-US" sz="4000" b="1" dirty="0"/>
              <a:t>The New Humanity, A Divine Creation </a:t>
            </a:r>
            <a:r>
              <a:rPr lang="en-US" sz="4000" b="1" dirty="0" err="1"/>
              <a:t>Ch</a:t>
            </a:r>
            <a:r>
              <a:rPr lang="en-US" sz="4000" b="1" dirty="0"/>
              <a:t> 1-3</a:t>
            </a:r>
          </a:p>
          <a:p>
            <a:pPr>
              <a:spcBef>
                <a:spcPts val="600"/>
              </a:spcBef>
            </a:pPr>
            <a:r>
              <a:rPr lang="en-US" sz="3600" dirty="0"/>
              <a:t>	</a:t>
            </a:r>
            <a:r>
              <a:rPr lang="en-US" sz="3600" dirty="0" err="1"/>
              <a:t>Ch</a:t>
            </a:r>
            <a:r>
              <a:rPr lang="en-US" sz="3600" dirty="0"/>
              <a:t> 1 Paul’s Praise &amp; Petition For God’s Blessings</a:t>
            </a:r>
          </a:p>
          <a:p>
            <a:pPr>
              <a:spcBef>
                <a:spcPts val="600"/>
              </a:spcBef>
            </a:pPr>
            <a:r>
              <a:rPr lang="en-US" sz="3600" dirty="0"/>
              <a:t>	</a:t>
            </a:r>
            <a:r>
              <a:rPr lang="en-US" sz="3600" spc="-150" dirty="0" err="1"/>
              <a:t>Ch</a:t>
            </a:r>
            <a:r>
              <a:rPr lang="en-US" sz="3600" spc="-150" dirty="0"/>
              <a:t> 2 God’s New Creation: His New Temple, His People</a:t>
            </a:r>
          </a:p>
          <a:p>
            <a:pPr>
              <a:spcBef>
                <a:spcPts val="600"/>
              </a:spcBef>
            </a:pPr>
            <a:r>
              <a:rPr lang="en-US" sz="3600" dirty="0"/>
              <a:t>	</a:t>
            </a:r>
            <a:r>
              <a:rPr lang="en-US" sz="3600" dirty="0" err="1"/>
              <a:t>Ch</a:t>
            </a:r>
            <a:r>
              <a:rPr lang="en-US" sz="3600" dirty="0"/>
              <a:t> 3 Paul’s Mission &amp; His Prayer For God’s Power</a:t>
            </a:r>
          </a:p>
          <a:p>
            <a:r>
              <a:rPr lang="en-US" sz="4000" b="1" dirty="0"/>
              <a:t>The New Man’s Life On Earth </a:t>
            </a:r>
            <a:r>
              <a:rPr lang="en-US" sz="4000" b="1" dirty="0" err="1"/>
              <a:t>Ch</a:t>
            </a:r>
            <a:r>
              <a:rPr lang="en-US" sz="4000" b="1" dirty="0"/>
              <a:t> 4-6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	</a:t>
            </a:r>
            <a:r>
              <a:rPr lang="en-US" sz="3600" b="1" dirty="0" err="1"/>
              <a:t>Ch</a:t>
            </a:r>
            <a:r>
              <a:rPr lang="en-US" sz="3600" b="1" dirty="0"/>
              <a:t> 4 Maintaining A New Unity By A New Life</a:t>
            </a:r>
          </a:p>
          <a:p>
            <a:pPr>
              <a:spcBef>
                <a:spcPts val="600"/>
              </a:spcBef>
            </a:pPr>
            <a:r>
              <a:rPr lang="en-US" sz="3600" dirty="0"/>
              <a:t>	</a:t>
            </a:r>
            <a:r>
              <a:rPr lang="en-US" sz="3600" dirty="0" err="1"/>
              <a:t>Ch</a:t>
            </a:r>
            <a:r>
              <a:rPr lang="en-US" sz="3600" dirty="0"/>
              <a:t> 5 Out Of The Darkness &amp; Into The Light!</a:t>
            </a:r>
          </a:p>
          <a:p>
            <a:pPr>
              <a:spcBef>
                <a:spcPts val="600"/>
              </a:spcBef>
            </a:pPr>
            <a:r>
              <a:rPr lang="en-US" sz="3600" dirty="0"/>
              <a:t>	</a:t>
            </a:r>
            <a:r>
              <a:rPr lang="en-US" sz="3600" dirty="0" err="1"/>
              <a:t>Ch</a:t>
            </a:r>
            <a:r>
              <a:rPr lang="en-US" sz="3600" dirty="0"/>
              <a:t> 6 Strength In The Lord For the Daily Fight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94208" y="334274"/>
            <a:ext cx="4532141" cy="8998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A Study of </a:t>
            </a:r>
            <a:br>
              <a:rPr lang="en-US" sz="3200" dirty="0"/>
            </a:br>
            <a:r>
              <a:rPr lang="en-US" sz="3200" dirty="0"/>
              <a:t>Ephesians 4:17-24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10398681" y="2521640"/>
            <a:ext cx="1957589" cy="76640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Doctrinal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0398680" y="4904060"/>
            <a:ext cx="1957589" cy="76640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73149" y="2016203"/>
            <a:ext cx="8564450" cy="18674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4:1 </a:t>
            </a:r>
            <a:r>
              <a:rPr lang="en-US" sz="3600" b="1" i="1" dirty="0"/>
              <a:t>Walk</a:t>
            </a:r>
            <a:r>
              <a:rPr lang="en-US" sz="3600" b="1" dirty="0"/>
              <a:t> In A Worthy Manner:</a:t>
            </a:r>
          </a:p>
          <a:p>
            <a:r>
              <a:rPr lang="en-US" sz="3600" dirty="0"/>
              <a:t>	Begins with </a:t>
            </a:r>
            <a:r>
              <a:rPr lang="en-US" sz="3600" b="1" dirty="0"/>
              <a:t>How NOT To Walk (v17-19) </a:t>
            </a:r>
          </a:p>
          <a:p>
            <a:r>
              <a:rPr lang="en-US" sz="3600" dirty="0"/>
              <a:t>	Ends with </a:t>
            </a:r>
            <a:r>
              <a:rPr lang="en-US" sz="3600" b="1" dirty="0"/>
              <a:t>How To Walk (20-24)</a:t>
            </a:r>
          </a:p>
        </p:txBody>
      </p:sp>
    </p:spTree>
    <p:extLst>
      <p:ext uri="{BB962C8B-B14F-4D97-AF65-F5344CB8AC3E}">
        <p14:creationId xmlns:p14="http://schemas.microsoft.com/office/powerpoint/2010/main" val="31457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38" y="163184"/>
            <a:ext cx="9720072" cy="1499616"/>
          </a:xfrm>
        </p:spPr>
        <p:txBody>
          <a:bodyPr>
            <a:noAutofit/>
          </a:bodyPr>
          <a:lstStyle/>
          <a:p>
            <a:r>
              <a:rPr lang="en-US" sz="6000" spc="0" dirty="0"/>
              <a:t>Do </a:t>
            </a:r>
            <a:r>
              <a:rPr lang="en-US" sz="6000" b="1" spc="0" dirty="0"/>
              <a:t>not</a:t>
            </a:r>
            <a:r>
              <a:rPr lang="en-US" sz="6000" spc="0" dirty="0"/>
              <a:t> Walk Like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405227"/>
            <a:ext cx="11324491" cy="5077459"/>
          </a:xfrm>
        </p:spPr>
        <p:txBody>
          <a:bodyPr>
            <a:noAutofit/>
          </a:bodyPr>
          <a:lstStyle/>
          <a:p>
            <a:r>
              <a:rPr lang="en-US" sz="4000" b="1" dirty="0"/>
              <a:t>Do NOT Walk Like The </a:t>
            </a:r>
            <a:r>
              <a:rPr lang="en-US" sz="4800" b="1" i="1" dirty="0"/>
              <a:t>Gentiles</a:t>
            </a:r>
            <a:r>
              <a:rPr lang="en-US" sz="4000" b="1" dirty="0"/>
              <a:t> [v17-19]</a:t>
            </a:r>
          </a:p>
          <a:p>
            <a:pPr marL="310896" lvl="2" indent="0">
              <a:buNone/>
            </a:pPr>
            <a:r>
              <a:rPr lang="en-US" sz="3600" dirty="0"/>
              <a:t>How does this word translate for a  modern audience? </a:t>
            </a:r>
          </a:p>
          <a:p>
            <a:pPr marL="310896" lvl="2" indent="0">
              <a:buNone/>
            </a:pPr>
            <a:r>
              <a:rPr lang="en-US" sz="3200" dirty="0"/>
              <a:t>Would Paul be just as blunt with us? “…not like the Americans?”</a:t>
            </a:r>
          </a:p>
          <a:p>
            <a:pPr marL="310896" lvl="2" indent="0">
              <a:buNone/>
            </a:pPr>
            <a:r>
              <a:rPr lang="en-US" sz="3600" dirty="0"/>
              <a:t>His description is very strong: they lack understanding. </a:t>
            </a:r>
            <a:br>
              <a:rPr lang="en-US" sz="3600" dirty="0"/>
            </a:br>
            <a:r>
              <a:rPr lang="en-US" sz="3600" dirty="0"/>
              <a:t>	They aren’t “enlightened” as they think. </a:t>
            </a:r>
            <a:br>
              <a:rPr lang="en-US" sz="3600" dirty="0"/>
            </a:br>
            <a:r>
              <a:rPr lang="en-US" sz="3600" dirty="0"/>
              <a:t>	The reality is: Their desires have led them to NO shame. </a:t>
            </a:r>
          </a:p>
          <a:p>
            <a:pPr marL="128016" lvl="1" indent="0">
              <a:buNone/>
            </a:pPr>
            <a:r>
              <a:rPr lang="en-US" sz="4000" b="1" dirty="0"/>
              <a:t>We need to know the “meaning of life.” </a:t>
            </a:r>
          </a:p>
          <a:p>
            <a:pPr marL="128016" lvl="1" indent="0">
              <a:buNone/>
            </a:pPr>
            <a:r>
              <a:rPr lang="en-US" sz="4000" b="1" dirty="0"/>
              <a:t> 	</a:t>
            </a:r>
            <a:r>
              <a:rPr lang="en-US" sz="3200" dirty="0"/>
              <a:t>We don’t deserve redemption, but God loved us anyway.</a:t>
            </a:r>
          </a:p>
          <a:p>
            <a:pPr marL="128016" lvl="1" indent="0">
              <a:buNone/>
            </a:pPr>
            <a:r>
              <a:rPr lang="en-US" sz="3200" dirty="0"/>
              <a:t>	We don’t live for ourselves but for God &amp; for others.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59859" y="334274"/>
            <a:ext cx="4532141" cy="8998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A Study of </a:t>
            </a:r>
            <a:br>
              <a:rPr lang="en-US" sz="3200" dirty="0"/>
            </a:br>
            <a:r>
              <a:rPr lang="en-US" sz="3200" dirty="0"/>
              <a:t>Ephesians 4:17-24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2" y="468004"/>
            <a:ext cx="10682075" cy="592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99" y="-151263"/>
            <a:ext cx="7152564" cy="71525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85664" y="5254487"/>
            <a:ext cx="8420669" cy="14403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“We have traded a life with God </a:t>
            </a:r>
            <a:br>
              <a:rPr lang="en-US" sz="3600" dirty="0"/>
            </a:br>
            <a:r>
              <a:rPr lang="en-US" sz="3600" dirty="0"/>
              <a:t>for a meaningless &amp; painful life with self.”</a:t>
            </a:r>
          </a:p>
        </p:txBody>
      </p:sp>
    </p:spTree>
    <p:extLst>
      <p:ext uri="{BB962C8B-B14F-4D97-AF65-F5344CB8AC3E}">
        <p14:creationId xmlns:p14="http://schemas.microsoft.com/office/powerpoint/2010/main" val="1325023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38" y="163184"/>
            <a:ext cx="9720072" cy="1499616"/>
          </a:xfrm>
        </p:spPr>
        <p:txBody>
          <a:bodyPr>
            <a:noAutofit/>
          </a:bodyPr>
          <a:lstStyle/>
          <a:p>
            <a:r>
              <a:rPr lang="en-US" sz="6000" spc="0" dirty="0"/>
              <a:t>Do </a:t>
            </a:r>
            <a:r>
              <a:rPr lang="en-US" sz="6000" b="1" spc="0" dirty="0"/>
              <a:t>not</a:t>
            </a:r>
            <a:r>
              <a:rPr lang="en-US" sz="6000" spc="0" dirty="0"/>
              <a:t> Walk Like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405227"/>
            <a:ext cx="11324491" cy="5077459"/>
          </a:xfrm>
        </p:spPr>
        <p:txBody>
          <a:bodyPr>
            <a:noAutofit/>
          </a:bodyPr>
          <a:lstStyle/>
          <a:p>
            <a:r>
              <a:rPr lang="en-US" sz="4200" b="1" dirty="0"/>
              <a:t>Do NOT Walk Like The Gentiles [v17-19]</a:t>
            </a:r>
          </a:p>
          <a:p>
            <a:pPr marL="310896" lvl="2" indent="0">
              <a:buNone/>
            </a:pPr>
            <a:r>
              <a:rPr lang="en-US" sz="3800" dirty="0"/>
              <a:t>They are ignorant &amp; don’t know the “meaning of life.” </a:t>
            </a:r>
          </a:p>
          <a:p>
            <a:pPr marL="310896" lvl="2" indent="0">
              <a:buNone/>
            </a:pPr>
            <a:r>
              <a:rPr lang="en-US" sz="3800" dirty="0"/>
              <a:t>Notice Paul’s answer for “putting off” sinful actions:</a:t>
            </a:r>
          </a:p>
          <a:p>
            <a:pPr marL="310896" lvl="2" indent="0">
              <a:buNone/>
            </a:pPr>
            <a:r>
              <a:rPr lang="en-US" sz="3800" dirty="0"/>
              <a:t>	Put something “new” in it’s place!  </a:t>
            </a:r>
          </a:p>
          <a:p>
            <a:pPr marL="310896" lvl="2" indent="0">
              <a:buNone/>
            </a:pP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59859" y="334274"/>
            <a:ext cx="4532141" cy="8998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A Study of </a:t>
            </a:r>
            <a:br>
              <a:rPr lang="en-US" sz="3200" dirty="0"/>
            </a:br>
            <a:r>
              <a:rPr lang="en-US" sz="3200" dirty="0"/>
              <a:t>Ephesians 4:17-24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5290" y="4029500"/>
            <a:ext cx="7820168" cy="2306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“Desires are not bad in themselves. </a:t>
            </a:r>
            <a:br>
              <a:rPr lang="en-US" sz="3600" dirty="0"/>
            </a:br>
            <a:r>
              <a:rPr lang="en-US" sz="3600" dirty="0"/>
              <a:t>They are God-given assistants for living, </a:t>
            </a:r>
            <a:br>
              <a:rPr lang="en-US" sz="3600" dirty="0"/>
            </a:br>
            <a:r>
              <a:rPr lang="en-US" sz="3600" dirty="0"/>
              <a:t>but they need a Lord. </a:t>
            </a:r>
            <a:r>
              <a:rPr lang="en-US" sz="3600" b="1" dirty="0"/>
              <a:t>Give them one.</a:t>
            </a:r>
            <a:r>
              <a:rPr lang="en-US" sz="3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87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38" y="163184"/>
            <a:ext cx="9720072" cy="1499616"/>
          </a:xfrm>
        </p:spPr>
        <p:txBody>
          <a:bodyPr>
            <a:noAutofit/>
          </a:bodyPr>
          <a:lstStyle/>
          <a:p>
            <a:r>
              <a:rPr lang="en-US" sz="6000" spc="0" dirty="0"/>
              <a:t>Do </a:t>
            </a:r>
            <a:r>
              <a:rPr lang="en-US" sz="6000" b="1" spc="0" dirty="0"/>
              <a:t>not</a:t>
            </a:r>
            <a:r>
              <a:rPr lang="en-US" sz="6000" spc="0" dirty="0"/>
              <a:t> Walk Like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405227"/>
            <a:ext cx="11324491" cy="5077459"/>
          </a:xfrm>
        </p:spPr>
        <p:txBody>
          <a:bodyPr>
            <a:noAutofit/>
          </a:bodyPr>
          <a:lstStyle/>
          <a:p>
            <a:r>
              <a:rPr lang="en-US" sz="4200" b="1" dirty="0"/>
              <a:t>Do NOT Walk Like The Gentiles [v17-19]</a:t>
            </a:r>
          </a:p>
          <a:p>
            <a:pPr marL="310896" lvl="2" indent="0">
              <a:buNone/>
            </a:pPr>
            <a:r>
              <a:rPr lang="en-US" sz="3800" dirty="0"/>
              <a:t>They are ignorant &amp; don’t know the “meaning of life.” Paul’s answer for “putting off” sinful actions:</a:t>
            </a:r>
          </a:p>
          <a:p>
            <a:pPr marL="128016" lvl="1" indent="0">
              <a:buNone/>
            </a:pPr>
            <a:r>
              <a:rPr lang="en-US" sz="4200" b="1" dirty="0"/>
              <a:t>Renew The Spirit of Your MIND [v20-24]</a:t>
            </a:r>
            <a:endParaRPr lang="en-US" sz="4200" dirty="0"/>
          </a:p>
          <a:p>
            <a:pPr marL="128016" lvl="1" indent="0">
              <a:buNone/>
            </a:pPr>
            <a:r>
              <a:rPr lang="en-US" sz="4000" dirty="0"/>
              <a:t>  Jesus taught His people to think about God &amp; others. </a:t>
            </a:r>
          </a:p>
          <a:p>
            <a:pPr marL="128016" lvl="1" indent="0">
              <a:buNone/>
            </a:pPr>
            <a:r>
              <a:rPr lang="en-US" sz="4000" dirty="0"/>
              <a:t>  We need to refresh our minds on what is true.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59859" y="334274"/>
            <a:ext cx="4532141" cy="8998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A Study of </a:t>
            </a:r>
            <a:br>
              <a:rPr lang="en-US" sz="3200" dirty="0"/>
            </a:br>
            <a:r>
              <a:rPr lang="en-US" sz="3200" dirty="0"/>
              <a:t>Ephesians 4:17-24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6346" y="3821373"/>
            <a:ext cx="10979307" cy="263060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“Sexuality is a wonderful gift from God to be used appropriately, but it is a tyrannical lord if given control. The sacrifices this idol demands are destructive of self, of others, &amp; of relationships, to say nothing of the church’s [reputation].” </a:t>
            </a:r>
            <a:endParaRPr lang="en-US" sz="33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1" y="-107691"/>
            <a:ext cx="9414967" cy="7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3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38" y="163184"/>
            <a:ext cx="9720072" cy="1499616"/>
          </a:xfrm>
        </p:spPr>
        <p:txBody>
          <a:bodyPr>
            <a:noAutofit/>
          </a:bodyPr>
          <a:lstStyle/>
          <a:p>
            <a:r>
              <a:rPr lang="en-US" sz="6000" spc="0" dirty="0"/>
              <a:t>Do </a:t>
            </a:r>
            <a:r>
              <a:rPr lang="en-US" sz="6000" b="1" spc="0" dirty="0"/>
              <a:t>not</a:t>
            </a:r>
            <a:r>
              <a:rPr lang="en-US" sz="6000" spc="0" dirty="0"/>
              <a:t> Walk Like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57" y="1405227"/>
            <a:ext cx="11324491" cy="5077459"/>
          </a:xfrm>
        </p:spPr>
        <p:txBody>
          <a:bodyPr>
            <a:noAutofit/>
          </a:bodyPr>
          <a:lstStyle/>
          <a:p>
            <a:r>
              <a:rPr lang="en-US" sz="4200" b="1" dirty="0"/>
              <a:t>Do NOT Walk Like The Gentiles [v17-19]</a:t>
            </a:r>
          </a:p>
          <a:p>
            <a:pPr marL="310896" lvl="2" indent="0">
              <a:buNone/>
            </a:pPr>
            <a:r>
              <a:rPr lang="en-US" sz="3800" dirty="0"/>
              <a:t>They are ignorant &amp; don’t know the “meaning of life.” Paul’s answer for “putting off” sinful actions:</a:t>
            </a:r>
          </a:p>
          <a:p>
            <a:pPr marL="128016" lvl="1" indent="0">
              <a:buNone/>
            </a:pPr>
            <a:r>
              <a:rPr lang="en-US" sz="4200" b="1" dirty="0"/>
              <a:t>Renew The Spirit of Your MIND [v20-24]</a:t>
            </a:r>
            <a:endParaRPr lang="en-US" sz="4200" dirty="0"/>
          </a:p>
          <a:p>
            <a:pPr marL="128016" lvl="1" indent="0">
              <a:buNone/>
            </a:pPr>
            <a:r>
              <a:rPr lang="en-US" sz="4000" dirty="0"/>
              <a:t>  Jesus taught His people to think about God &amp; others.</a:t>
            </a:r>
            <a:br>
              <a:rPr lang="en-US" sz="4000" dirty="0"/>
            </a:br>
            <a:r>
              <a:rPr lang="en-US" sz="4000" dirty="0"/>
              <a:t>  We need to refresh our minds on what is true. </a:t>
            </a:r>
          </a:p>
          <a:p>
            <a:pPr marL="128016" lvl="1" indent="0">
              <a:buNone/>
            </a:pPr>
            <a:r>
              <a:rPr lang="en-US" sz="4000" dirty="0"/>
              <a:t>  Baptism is an immersion into Christ; it isn’t partial.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59859" y="334274"/>
            <a:ext cx="4532141" cy="89986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A Study of </a:t>
            </a:r>
            <a:br>
              <a:rPr lang="en-US" sz="3200" dirty="0"/>
            </a:br>
            <a:r>
              <a:rPr lang="en-US" sz="3200" dirty="0"/>
              <a:t>Ephesians 4:17-24</a:t>
            </a:r>
          </a:p>
        </p:txBody>
      </p:sp>
    </p:spTree>
    <p:extLst>
      <p:ext uri="{BB962C8B-B14F-4D97-AF65-F5344CB8AC3E}">
        <p14:creationId xmlns:p14="http://schemas.microsoft.com/office/powerpoint/2010/main" val="409245877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Eph 4 Christ's Gifts</Template>
  <TotalTime>893</TotalTime>
  <Words>569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Bodoni MT</vt:lpstr>
      <vt:lpstr>Calibri</vt:lpstr>
      <vt:lpstr>Times New Roman</vt:lpstr>
      <vt:lpstr>Tw Cen MT</vt:lpstr>
      <vt:lpstr>Tw Cen MT Condensed</vt:lpstr>
      <vt:lpstr>Wingdings 3</vt:lpstr>
      <vt:lpstr>Integral</vt:lpstr>
      <vt:lpstr>Do not walk  like The World</vt:lpstr>
      <vt:lpstr>Do not Walk like the World</vt:lpstr>
      <vt:lpstr>Do not Walk Like the World</vt:lpstr>
      <vt:lpstr>Do not Walk Like the World</vt:lpstr>
      <vt:lpstr>Do not Walk Like the World</vt:lpstr>
      <vt:lpstr>Do not Walk Like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walk  like The World</dc:title>
  <dc:creator>User</dc:creator>
  <cp:lastModifiedBy>Coulter Wickerham</cp:lastModifiedBy>
  <cp:revision>12</cp:revision>
  <dcterms:created xsi:type="dcterms:W3CDTF">2015-05-24T01:38:39Z</dcterms:created>
  <dcterms:modified xsi:type="dcterms:W3CDTF">2023-09-02T17:43:19Z</dcterms:modified>
</cp:coreProperties>
</file>