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327" r:id="rId3"/>
    <p:sldId id="329" r:id="rId4"/>
    <p:sldId id="286" r:id="rId5"/>
    <p:sldId id="354" r:id="rId6"/>
    <p:sldId id="260" r:id="rId7"/>
    <p:sldId id="264" r:id="rId8"/>
    <p:sldId id="267" r:id="rId9"/>
    <p:sldId id="273" r:id="rId10"/>
    <p:sldId id="340" r:id="rId11"/>
    <p:sldId id="341" r:id="rId12"/>
    <p:sldId id="269" r:id="rId13"/>
    <p:sldId id="290" r:id="rId14"/>
    <p:sldId id="349" r:id="rId15"/>
    <p:sldId id="350" r:id="rId16"/>
    <p:sldId id="351" r:id="rId17"/>
    <p:sldId id="353" r:id="rId18"/>
    <p:sldId id="352" r:id="rId19"/>
    <p:sldId id="344" r:id="rId20"/>
    <p:sldId id="345" r:id="rId21"/>
    <p:sldId id="346" r:id="rId22"/>
    <p:sldId id="270" r:id="rId23"/>
    <p:sldId id="28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59F50"/>
    <a:srgbClr val="E57F50"/>
    <a:srgbClr val="D37232"/>
    <a:srgbClr val="C1C1C1"/>
    <a:srgbClr val="FF2F92"/>
    <a:srgbClr val="FFFF66"/>
    <a:srgbClr val="FEFF00"/>
    <a:srgbClr val="9AC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2308"/>
  </p:normalViewPr>
  <p:slideViewPr>
    <p:cSldViewPr snapToGrid="0" snapToObjects="1">
      <p:cViewPr varScale="1">
        <p:scale>
          <a:sx n="90" d="100"/>
          <a:sy n="90" d="100"/>
        </p:scale>
        <p:origin x="240" y="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21903-F10E-7B4A-8F31-DFCBA429A77C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54F4A-77D7-9240-AC4A-DB0C7F18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3357" y="1692277"/>
            <a:ext cx="11405286" cy="45811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latin typeface="Baskerville" panose="02020502070401020303" pitchFamily="18" charset="0"/>
                <a:ea typeface="Baskerville" panose="02020502070401020303" pitchFamily="18" charset="0"/>
              </a:rPr>
              <a:t>Num 3.3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	  These are the names of the sons of Aaron, the anointed priests, whom he ordained to serve as priests. </a:t>
            </a:r>
            <a:r>
              <a:rPr lang="en-US" sz="4800" b="1" dirty="0">
                <a:latin typeface="Baskerville" panose="02020502070401020303" pitchFamily="18" charset="0"/>
                <a:ea typeface="Baskerville" panose="02020502070401020303" pitchFamily="18" charset="0"/>
              </a:rPr>
              <a:t>4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 But </a:t>
            </a:r>
            <a:r>
              <a:rPr lang="en-US" sz="48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Nadab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 and </a:t>
            </a:r>
            <a:r>
              <a:rPr lang="en-US" sz="48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Abihu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 died before the LORD </a:t>
            </a:r>
            <a:r>
              <a:rPr lang="en-US" sz="4800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when they offered strange fire 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before the LORD in the wilderness of Sinai; and they had no children.</a:t>
            </a:r>
          </a:p>
          <a:p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Leviticus 10</a:t>
            </a: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id="{74A7832A-9382-8749-8B2F-226EA4D46A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C6EC0E3-BD3F-C661-EEE7-1FFD1F935D17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652262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254" y="2684202"/>
            <a:ext cx="11689492" cy="30557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b="1" dirty="0">
                <a:latin typeface="Baskerville" panose="02020502070401020303" pitchFamily="18" charset="0"/>
                <a:ea typeface="Baskerville" panose="02020502070401020303" pitchFamily="18" charset="0"/>
              </a:rPr>
              <a:t>Num. 26.60 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	To Aaron were born Nadab and Abihu, Eleazar and </a:t>
            </a:r>
            <a:r>
              <a:rPr lang="en-US" sz="48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Ithamar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. </a:t>
            </a:r>
            <a:r>
              <a:rPr lang="en-US" sz="4800" b="1" dirty="0">
                <a:latin typeface="Baskerville" panose="02020502070401020303" pitchFamily="18" charset="0"/>
                <a:ea typeface="Baskerville" panose="02020502070401020303" pitchFamily="18" charset="0"/>
              </a:rPr>
              <a:t>61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 But </a:t>
            </a:r>
            <a:r>
              <a:rPr lang="en-US" sz="48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Nadab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 and </a:t>
            </a:r>
            <a:r>
              <a:rPr lang="en-US" sz="4800" dirty="0" err="1">
                <a:latin typeface="Baskerville" panose="02020502070401020303" pitchFamily="18" charset="0"/>
                <a:ea typeface="Baskerville" panose="02020502070401020303" pitchFamily="18" charset="0"/>
              </a:rPr>
              <a:t>Abihu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 died </a:t>
            </a:r>
            <a:r>
              <a:rPr lang="en-US" sz="4800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when they offered strange fire </a:t>
            </a:r>
            <a:r>
              <a:rPr lang="en-US" sz="4800" dirty="0">
                <a:latin typeface="Baskerville" panose="02020502070401020303" pitchFamily="18" charset="0"/>
                <a:ea typeface="Baskerville" panose="02020502070401020303" pitchFamily="18" charset="0"/>
              </a:rPr>
              <a:t>before the LORD.</a:t>
            </a:r>
          </a:p>
          <a:p>
            <a:endParaRPr lang="en-US" sz="4800" dirty="0">
              <a:latin typeface="Baskerville" panose="02020502070401020303" pitchFamily="18" charset="0"/>
              <a:ea typeface="Baskerville" panose="02020502070401020303" pitchFamily="18" charset="0"/>
              <a:cs typeface="Baskerville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Leviticus 10</a:t>
            </a: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id="{8F70B58F-BD43-F449-B900-7A36D7A4EF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79229A-A6F5-1CDA-99F3-1E76C0218A13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3745746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Numbers 20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486" y="2332037"/>
            <a:ext cx="10547176" cy="45259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Num. 20.2-13</a:t>
            </a:r>
          </a:p>
          <a:p>
            <a:pPr lvl="1"/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WHY is God so Severe? </a:t>
            </a: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(Num. 12.3)</a:t>
            </a:r>
          </a:p>
          <a:p>
            <a:pPr lvl="1"/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WHAT did Moses do wrong?</a:t>
            </a:r>
          </a:p>
          <a:p>
            <a:pPr lvl="2"/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Vs. 12,13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0D76BD0A-FFD3-4346-B011-FFED476189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52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Numbers 20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Num.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Ps. 106.32,33; Deut. 3.26; 4.21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519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Ps. 106.32,33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E65145BB-66F5-804C-BE00-C1FB2E014A92}"/>
              </a:ext>
            </a:extLst>
          </p:cNvPr>
          <p:cNvSpPr/>
          <p:nvPr/>
        </p:nvSpPr>
        <p:spPr>
          <a:xfrm>
            <a:off x="0" y="2155843"/>
            <a:ext cx="12192000" cy="4303801"/>
          </a:xfrm>
          <a:prstGeom prst="wedgeRoundRectCallout">
            <a:avLst>
              <a:gd name="adj1" fmla="val -25286"/>
              <a:gd name="adj2" fmla="val -65688"/>
              <a:gd name="adj3" fmla="val 16667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They also provoked Him to wrath at the waters of </a:t>
            </a:r>
            <a:r>
              <a:rPr lang="en-US" sz="48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Meribah</a:t>
            </a:r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 </a:t>
            </a:r>
          </a:p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So that it went hard with Moses on their account;</a:t>
            </a:r>
          </a:p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Because they were rebellious against His Spirit, </a:t>
            </a:r>
          </a:p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He spoke rashly with his lips.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D444D8-4421-5A66-6C56-CFCAB9EFD74F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3939679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Ps. 106.32,33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E65145BB-66F5-804C-BE00-C1FB2E014A92}"/>
              </a:ext>
            </a:extLst>
          </p:cNvPr>
          <p:cNvSpPr/>
          <p:nvPr/>
        </p:nvSpPr>
        <p:spPr>
          <a:xfrm>
            <a:off x="0" y="2155843"/>
            <a:ext cx="12192000" cy="4303801"/>
          </a:xfrm>
          <a:prstGeom prst="wedgeRoundRectCallout">
            <a:avLst>
              <a:gd name="adj1" fmla="val -25286"/>
              <a:gd name="adj2" fmla="val -65688"/>
              <a:gd name="adj3" fmla="val 16667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They also provoked Him to wrath at the waters of </a:t>
            </a:r>
            <a:r>
              <a:rPr lang="en-US" sz="48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Meribah</a:t>
            </a:r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 </a:t>
            </a:r>
          </a:p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So that it went hard with Moses </a:t>
            </a:r>
            <a:r>
              <a:rPr lang="en-US" sz="4800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on their account</a:t>
            </a:r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;</a:t>
            </a:r>
          </a:p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Because they were rebellious against His Spirit, </a:t>
            </a:r>
          </a:p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He spoke rashly with his lips.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0A75AF-2B6F-D490-574E-36A6FB364245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2543501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Ps. 106.32,33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E65145BB-66F5-804C-BE00-C1FB2E014A92}"/>
              </a:ext>
            </a:extLst>
          </p:cNvPr>
          <p:cNvSpPr/>
          <p:nvPr/>
        </p:nvSpPr>
        <p:spPr>
          <a:xfrm>
            <a:off x="0" y="2155843"/>
            <a:ext cx="12192000" cy="4303801"/>
          </a:xfrm>
          <a:prstGeom prst="wedgeRoundRectCallout">
            <a:avLst>
              <a:gd name="adj1" fmla="val -25286"/>
              <a:gd name="adj2" fmla="val -65688"/>
              <a:gd name="adj3" fmla="val 16667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They also provoked Him to wrath at the waters of </a:t>
            </a:r>
            <a:r>
              <a:rPr lang="en-US" sz="4800" dirty="0" err="1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Meribah</a:t>
            </a:r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, </a:t>
            </a:r>
          </a:p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So that it went hard with Moses </a:t>
            </a:r>
            <a:r>
              <a:rPr lang="en-US" sz="4800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on their account</a:t>
            </a:r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;</a:t>
            </a:r>
          </a:p>
          <a:p>
            <a:r>
              <a:rPr lang="en-US" sz="4800" dirty="0">
                <a:solidFill>
                  <a:schemeClr val="tx1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Because they were rebellious against His Spirit, </a:t>
            </a:r>
          </a:p>
          <a:p>
            <a:r>
              <a:rPr lang="en-US" sz="4800" dirty="0">
                <a:solidFill>
                  <a:srgbClr val="FFFF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He spoke rashly with his lips.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D3910B5-ECC2-0B40-FCCA-D7E374CB1EE0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27298356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Deut. 4.21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E65145BB-66F5-804C-BE00-C1FB2E014A92}"/>
              </a:ext>
            </a:extLst>
          </p:cNvPr>
          <p:cNvSpPr/>
          <p:nvPr/>
        </p:nvSpPr>
        <p:spPr>
          <a:xfrm>
            <a:off x="0" y="2155843"/>
            <a:ext cx="12192000" cy="4303801"/>
          </a:xfrm>
          <a:prstGeom prst="wedgeRoundRectCallout">
            <a:avLst>
              <a:gd name="adj1" fmla="val -25286"/>
              <a:gd name="adj2" fmla="val -65688"/>
              <a:gd name="adj3" fmla="val 16667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latin typeface="Bodoni 72 Book" pitchFamily="2" charset="0"/>
              </a:rPr>
              <a:t> “Now the LORD was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 angry with me on your account</a:t>
            </a:r>
            <a:r>
              <a:rPr lang="en-US" sz="4800" dirty="0">
                <a:latin typeface="Bodoni 72 Book" pitchFamily="2" charset="0"/>
              </a:rPr>
              <a:t>, and swore that I would not cross the Jordan, and that I would not enter the good land which the LORD your God is giving you as an inheritance.</a:t>
            </a:r>
          </a:p>
          <a:p>
            <a:endParaRPr lang="en-US" sz="4800" dirty="0">
              <a:latin typeface="Bodoni 72 Book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AB831B0-1C44-1977-1DB9-9BB37069660B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212530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Deut. 3.26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E65145BB-66F5-804C-BE00-C1FB2E014A92}"/>
              </a:ext>
            </a:extLst>
          </p:cNvPr>
          <p:cNvSpPr/>
          <p:nvPr/>
        </p:nvSpPr>
        <p:spPr>
          <a:xfrm>
            <a:off x="0" y="2155843"/>
            <a:ext cx="12192000" cy="4303801"/>
          </a:xfrm>
          <a:prstGeom prst="wedgeRoundRectCallout">
            <a:avLst>
              <a:gd name="adj1" fmla="val -25286"/>
              <a:gd name="adj2" fmla="val -65688"/>
              <a:gd name="adj3" fmla="val 16667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>
                <a:latin typeface="Bodoni 72 Book" pitchFamily="2" charset="0"/>
              </a:rPr>
              <a:t> </a:t>
            </a:r>
            <a:r>
              <a:rPr lang="en-US" sz="4800" b="1" baseline="30000" dirty="0">
                <a:latin typeface="BODONI 72 BOOK" pitchFamily="2" charset="0"/>
              </a:rPr>
              <a:t>26</a:t>
            </a:r>
            <a:r>
              <a:rPr lang="en-US" sz="4800" dirty="0">
                <a:latin typeface="Bodoni 72 Book" pitchFamily="2" charset="0"/>
              </a:rPr>
              <a:t> “But the LORD was 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angry with me on your account</a:t>
            </a:r>
            <a:r>
              <a:rPr lang="en-US" sz="4800" dirty="0">
                <a:latin typeface="Bodoni 72 Book" pitchFamily="2" charset="0"/>
              </a:rPr>
              <a:t>, and would not listen to me; and the LORD said to me, 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‘Enough! Speak to Me no more of this matter. </a:t>
            </a:r>
            <a:r>
              <a:rPr lang="en-US" sz="4800" dirty="0">
                <a:latin typeface="Bodoni 72 Book" pitchFamily="2" charset="0"/>
              </a:rPr>
              <a:t>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E3F052-247E-2685-B7A5-6C9A46B5B6B9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11445384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Numbers 20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Num.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Ps. 106.32,33; Deut. 3.26; 4.21</a:t>
            </a:r>
          </a:p>
          <a:p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WHAT did Moses Do Wrong?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“Shall </a:t>
            </a:r>
            <a:r>
              <a:rPr lang="en-US" sz="4400" i="1" dirty="0">
                <a:latin typeface="Baskerville" charset="0"/>
                <a:ea typeface="Baskerville" charset="0"/>
                <a:cs typeface="Baskerville" charset="0"/>
              </a:rPr>
              <a:t>we</a:t>
            </a: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bring forth water</a:t>
            </a:r>
            <a:r>
              <a:rPr lang="is-IS" sz="4400" dirty="0">
                <a:latin typeface="Baskerville" charset="0"/>
                <a:ea typeface="Baskerville" charset="0"/>
                <a:cs typeface="Baskerville" charset="0"/>
              </a:rPr>
              <a:t>…”</a:t>
            </a:r>
          </a:p>
          <a:p>
            <a:pPr lvl="1"/>
            <a:r>
              <a:rPr lang="is-IS" sz="4400" dirty="0">
                <a:latin typeface="Baskerville" charset="0"/>
                <a:ea typeface="Baskerville" charset="0"/>
                <a:cs typeface="Baskerville" charset="0"/>
              </a:rPr>
              <a:t>Equates himself and Aaron with God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8464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Jeremiah 9.23,24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632126"/>
            <a:ext cx="12192000" cy="4395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Thus says the LORD, “Let not a wise man boast of his wisdom, and let not the mighty man boast of his might, let not a rich man boast of his riches; but let him who boasts boast of this, that he understands and knows Me, that I am the LORD who exercises lovingkindness, justice and righteousness on earth; for I delight in these things,” declares the LORD.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177B99C-673A-5F84-49C0-603DA855933A}"/>
              </a:ext>
            </a:extLst>
          </p:cNvPr>
          <p:cNvSpPr txBox="1"/>
          <p:nvPr/>
        </p:nvSpPr>
        <p:spPr>
          <a:xfrm>
            <a:off x="11159067" y="165099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1918973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Numbers 20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Num.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Ps. 106.32,33; Deut. 3.26; 4.21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Num. 27.14; Deut. 32.51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543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Numbers 20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5699" y="2332037"/>
            <a:ext cx="10082268" cy="45259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Num. 20.2-13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Ps. 106.32,33; Deut. 3.26; 4.21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Num. 27.14; Deut. 32.51</a:t>
            </a: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Analogy: The Sacrifice of a Life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21DD87E7-8F69-5547-8F4D-1461D0FAC8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0140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938407" y="246929"/>
            <a:ext cx="7243763" cy="114300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Do We Treat God as HOLY</a:t>
            </a:r>
            <a:r>
              <a:rPr lang="en-US" sz="66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1849" y="1913861"/>
            <a:ext cx="11721677" cy="4869632"/>
          </a:xfrm>
        </p:spPr>
        <p:txBody>
          <a:bodyPr>
            <a:noAutofit/>
          </a:bodyPr>
          <a:lstStyle/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Ezek. 20.39-44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Elders in Exile (Ezek. 20.1-8; 14.1-5)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Idols in their hearts (Ezek. 14.4; 20.16)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What’s in OUR HEARTS? (1 Pet. 3.15)</a:t>
            </a:r>
            <a:endParaRPr lang="en-US" sz="4400" b="1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Ezek. 22.26; 44.23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We making the DISTINCTION? (1 Pet. 2.9)</a:t>
            </a: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7FFD5DED-9DE3-294B-B4C8-72FCE30BE6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9146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90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Jeremiah 9.23,24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632126"/>
            <a:ext cx="12192000" cy="4395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Thus says the LORD, “Let not a wise man boast of his wisdom, and let not the mighty man boast of his might, let not a rich man boast of his riches; 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but let him who boasts boast of this, that he understands and knows Me, </a:t>
            </a:r>
            <a:r>
              <a:rPr lang="en-US" sz="4800" dirty="0">
                <a:latin typeface="Bodoni 72 Book" pitchFamily="2" charset="0"/>
              </a:rPr>
              <a:t>that I am the LORD who exercises lovingkindness, justice and righteousness on earth; for I delight in these things,” declares the LORD.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FCF9851-1568-1ADB-C9B2-A57CE3C37CE0}"/>
              </a:ext>
            </a:extLst>
          </p:cNvPr>
          <p:cNvSpPr txBox="1"/>
          <p:nvPr/>
        </p:nvSpPr>
        <p:spPr>
          <a:xfrm>
            <a:off x="11115525" y="165099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2417386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REVELATION 4.8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62763" y="2155843"/>
            <a:ext cx="10866474" cy="3947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charset="0"/>
                <a:ea typeface="Bodoni 72 Book" charset="0"/>
                <a:cs typeface="Bodoni 72 Book" charset="0"/>
              </a:rPr>
              <a:t>And the four living creatures, each one of them having six wings, are full of eyes around and within; and day and night they do not cease to say, “HOLY, HOLY, HOLY IS THE LORD GOD, THE ALMIGHTY, WHO WAS AND WHO IS AND WHO IS TO COME.”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669AEC-AEFD-697D-370E-2EEBA542BBD2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1699808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REVELATION 4.8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62763" y="2155843"/>
            <a:ext cx="10866474" cy="3947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charset="0"/>
                <a:ea typeface="Bodoni 72 Book" charset="0"/>
                <a:cs typeface="Bodoni 72 Book" charset="0"/>
              </a:rPr>
              <a:t>And the four living creatures, each one of them having six wings, are full of eyes around and within; and day and night they do not cease to say, “</a:t>
            </a:r>
            <a:r>
              <a:rPr lang="en-US" sz="4800" dirty="0">
                <a:solidFill>
                  <a:srgbClr val="FFFF00"/>
                </a:solidFill>
                <a:latin typeface="Bodoni 72 Book" charset="0"/>
                <a:ea typeface="Bodoni 72 Book" charset="0"/>
                <a:cs typeface="Bodoni 72 Book" charset="0"/>
              </a:rPr>
              <a:t>HOLY, HOLY, HOLY IS THE LORD GOD</a:t>
            </a:r>
            <a:r>
              <a:rPr lang="en-US" sz="4800" dirty="0">
                <a:latin typeface="Bodoni 72 Book" charset="0"/>
                <a:ea typeface="Bodoni 72 Book" charset="0"/>
                <a:cs typeface="Bodoni 72 Book" charset="0"/>
              </a:rPr>
              <a:t>, THE ALMIGHTY, WHO WAS AND WHO IS AND WHO IS TO COME.”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F94477-D3BA-57F4-752B-2BD69F77E9AE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339070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182" y="2851303"/>
            <a:ext cx="10363200" cy="1470025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God is Holy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5327" y="4321328"/>
            <a:ext cx="11227632" cy="17526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A Study In Lev. 10 and Num. 20</a:t>
            </a:r>
          </a:p>
        </p:txBody>
      </p:sp>
      <p:pic>
        <p:nvPicPr>
          <p:cNvPr id="6" name="Picture 5" descr="potw1649a.jpg">
            <a:extLst>
              <a:ext uri="{FF2B5EF4-FFF2-40B4-BE49-F238E27FC236}">
                <a16:creationId xmlns:a16="http://schemas.microsoft.com/office/drawing/2014/main" id="{BB81AF5E-66E5-8542-8070-DA9F15D059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875A6735-B606-4A31-8199-C99DCD05E724}"/>
              </a:ext>
            </a:extLst>
          </p:cNvPr>
          <p:cNvSpPr txBox="1">
            <a:spLocks/>
          </p:cNvSpPr>
          <p:nvPr/>
        </p:nvSpPr>
        <p:spPr>
          <a:xfrm>
            <a:off x="2231036" y="292344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Understanding God Better:</a:t>
            </a:r>
          </a:p>
        </p:txBody>
      </p:sp>
    </p:spTree>
    <p:extLst>
      <p:ext uri="{BB962C8B-B14F-4D97-AF65-F5344CB8AC3E}">
        <p14:creationId xmlns:p14="http://schemas.microsoft.com/office/powerpoint/2010/main" val="4012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4167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Holy -  Leviticus 10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30195" y="2572598"/>
            <a:ext cx="11137084" cy="452596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Background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Lev. 8 &amp; 9 – Consecration of the Priests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Lev. 9.15-21 – Aaron sanctifies the people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Lev. 9.22-24 – God shows His approval</a:t>
            </a:r>
          </a:p>
        </p:txBody>
      </p:sp>
      <p:pic>
        <p:nvPicPr>
          <p:cNvPr id="9" name="Picture 8" descr="potw1649a.jpg">
            <a:extLst>
              <a:ext uri="{FF2B5EF4-FFF2-40B4-BE49-F238E27FC236}">
                <a16:creationId xmlns:a16="http://schemas.microsoft.com/office/drawing/2014/main" id="{B4956E0B-474C-5E48-92CD-4F64A1E87C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154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41675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Holy -  Leviticus 10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20811" y="2332037"/>
            <a:ext cx="11046468" cy="4525963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Lev. 10.1-3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Why does God react this way?</a:t>
            </a:r>
          </a:p>
          <a:p>
            <a:pPr lvl="1"/>
            <a:r>
              <a:rPr lang="en-US" sz="4400" b="1" dirty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Failed to Treat God as HOLY! (vs. 3)</a:t>
            </a:r>
          </a:p>
          <a:p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How? (Defining what it means to be “Holy”)</a:t>
            </a:r>
          </a:p>
          <a:p>
            <a:endParaRPr lang="en-US" dirty="0">
              <a:latin typeface="Baskerville" charset="0"/>
              <a:ea typeface="Baskerville" charset="0"/>
              <a:cs typeface="Baskerville" charset="0"/>
            </a:endParaRPr>
          </a:p>
          <a:p>
            <a:pPr lvl="1"/>
            <a:endParaRPr lang="en-US" dirty="0">
              <a:latin typeface="Baskerville" charset="0"/>
              <a:ea typeface="Baskerville" charset="0"/>
              <a:cs typeface="Baskerville" charset="0"/>
            </a:endParaRPr>
          </a:p>
          <a:p>
            <a:pPr lvl="2"/>
            <a:endParaRPr lang="en-US" b="1" dirty="0">
              <a:latin typeface="Baskerville" charset="0"/>
              <a:ea typeface="Baskerville" charset="0"/>
              <a:cs typeface="Baskerville" charset="0"/>
            </a:endParaRPr>
          </a:p>
          <a:p>
            <a:endParaRPr lang="en-US" b="1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7" name="Picture 6" descr="potw1649a.jpg">
            <a:extLst>
              <a:ext uri="{FF2B5EF4-FFF2-40B4-BE49-F238E27FC236}">
                <a16:creationId xmlns:a16="http://schemas.microsoft.com/office/drawing/2014/main" id="{56CA79F3-B701-2C4B-B508-CFCA06FD92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43869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9654" y="1876721"/>
            <a:ext cx="11503470" cy="51149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u="sng" dirty="0">
                <a:latin typeface="Baskerville" charset="0"/>
                <a:ea typeface="Baskerville" charset="0"/>
                <a:cs typeface="Baskerville" charset="0"/>
              </a:rPr>
              <a:t>How MUCH does God cares</a:t>
            </a:r>
            <a:r>
              <a:rPr lang="is-IS" sz="4400" b="1" u="sng" dirty="0">
                <a:latin typeface="Baskerville" charset="0"/>
                <a:ea typeface="Baskerville" charset="0"/>
                <a:cs typeface="Baskerville" charset="0"/>
              </a:rPr>
              <a:t>…</a:t>
            </a:r>
            <a:endParaRPr lang="en-US" sz="4400" b="1" u="sng" dirty="0">
              <a:latin typeface="Baskerville" charset="0"/>
              <a:ea typeface="Baskerville" charset="0"/>
              <a:cs typeface="Baskerville" charset="0"/>
            </a:endParaRPr>
          </a:p>
          <a:p>
            <a:r>
              <a:rPr lang="en-US" sz="4400" b="1" dirty="0">
                <a:latin typeface="Baskerville" charset="0"/>
                <a:ea typeface="Baskerville" charset="0"/>
                <a:cs typeface="Baskerville" charset="0"/>
              </a:rPr>
              <a:t>Lev. 10.6,7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NOT allowed to mourn 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NOT allowed to attend funeral/burial</a:t>
            </a:r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”For the Lord’s anointing is on you” (</a:t>
            </a:r>
            <a:r>
              <a:rPr lang="en-US" sz="4400" dirty="0">
                <a:solidFill>
                  <a:srgbClr val="FFFF00"/>
                </a:solidFill>
                <a:latin typeface="Baskerville" charset="0"/>
                <a:ea typeface="Baskerville" charset="0"/>
                <a:cs typeface="Baskerville" charset="0"/>
              </a:rPr>
              <a:t>HOLY</a:t>
            </a: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Sacredness of Holiness –  </a:t>
            </a:r>
            <a:b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</a:br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Leviticus 10</a:t>
            </a: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id="{7376BCDA-E0A4-6F4E-9433-1431CF63A7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8801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18848</TotalTime>
  <Words>973</Words>
  <Application>Microsoft Macintosh PowerPoint</Application>
  <PresentationFormat>Widescreen</PresentationFormat>
  <Paragraphs>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Baskerville</vt:lpstr>
      <vt:lpstr>Bodoni 72 Book</vt:lpstr>
      <vt:lpstr>Bodoni 72 Book</vt:lpstr>
      <vt:lpstr>Bodoni 72 Smallcaps Book</vt:lpstr>
      <vt:lpstr>Calibri</vt:lpstr>
      <vt:lpstr>Office Theme</vt:lpstr>
      <vt:lpstr>PowerPoint Presentation</vt:lpstr>
      <vt:lpstr>Jeremiah 9.23,24</vt:lpstr>
      <vt:lpstr>Jeremiah 9.23,24</vt:lpstr>
      <vt:lpstr>REVELATION 4.8</vt:lpstr>
      <vt:lpstr>REVELATION 4.8</vt:lpstr>
      <vt:lpstr>God is Holy</vt:lpstr>
      <vt:lpstr>What Does It Mean to Be Holy -  Leviticus 10</vt:lpstr>
      <vt:lpstr>What Does It Mean to Be Holy -  Leviticus 10</vt:lpstr>
      <vt:lpstr>Sacredness of Holiness –   Leviticus 10</vt:lpstr>
      <vt:lpstr>Sacredness of Holiness –   Leviticus 10</vt:lpstr>
      <vt:lpstr>Sacredness of Holiness –   Leviticus 10</vt:lpstr>
      <vt:lpstr>Sacredness of Holiness –   Numbers 20</vt:lpstr>
      <vt:lpstr>Sacredness of Holiness –   Numbers 20</vt:lpstr>
      <vt:lpstr>Sacredness of Holiness –   Ps. 106.32,33</vt:lpstr>
      <vt:lpstr>Sacredness of Holiness –   Ps. 106.32,33</vt:lpstr>
      <vt:lpstr>Sacredness of Holiness –   Ps. 106.32,33</vt:lpstr>
      <vt:lpstr>Sacredness of Holiness –   Deut. 4.21</vt:lpstr>
      <vt:lpstr>Sacredness of Holiness –   Deut. 3.26</vt:lpstr>
      <vt:lpstr>Sacredness of Holiness –   Numbers 20</vt:lpstr>
      <vt:lpstr>Sacredness of Holiness –   Numbers 20</vt:lpstr>
      <vt:lpstr>Sacredness of Holiness –   Numbers 20</vt:lpstr>
      <vt:lpstr>Do We Treat God as HOLY?</vt:lpstr>
      <vt:lpstr>PowerPoint Presentation</vt:lpstr>
    </vt:vector>
  </TitlesOfParts>
  <Company>Florida College (Temple Terrace, FL)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Bunting</dc:creator>
  <cp:lastModifiedBy>David Bunting</cp:lastModifiedBy>
  <cp:revision>112</cp:revision>
  <cp:lastPrinted>2017-06-28T16:09:12Z</cp:lastPrinted>
  <dcterms:created xsi:type="dcterms:W3CDTF">2017-06-28T15:34:13Z</dcterms:created>
  <dcterms:modified xsi:type="dcterms:W3CDTF">2023-09-26T22:07:42Z</dcterms:modified>
</cp:coreProperties>
</file>