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9DC2E-DE70-2271-67BF-897AB48F9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8E8EFD-EE99-3CDB-4977-33E3D18AE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36BB-1294-281E-2A54-9199BC03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AADDC-97FA-2109-4FBB-32F5429A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462F2-CBA9-9322-A349-2A989CDB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2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0F97-DAF9-300F-32AA-764C656F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2ED0C9-7B68-AE24-78E8-15B6915BA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8F0F2-B695-31BD-7C40-1B4DE6EA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32FF3-03D5-447D-34FA-054D3240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AFEA1-F81A-4E9A-7F67-090E9DD71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8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84FD3-D5EE-246B-3A73-11F4D20D0A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13020-9AC1-38D8-0667-BB0FBBC43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3F97A-C7D1-3ACC-DD28-62BD9A86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EB12D-6F4E-7613-46B5-0EA655DD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F87D9-C3FB-0D5E-10DB-3BFDA5855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7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440D0-BC61-DB89-C83C-498920D9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6E04-7F78-0EA3-998C-DB0A6F3AD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0C008-16E0-4F4B-78D4-6DC38F61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716E1-19BE-8E41-254B-6CB0F7D09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D038A-894B-4D69-979C-1977B739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61C4-4067-6E27-FB70-849D56D8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20910-1A17-477E-EFA3-2E625C671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DD469-CC88-185A-8A8E-0A92D1CD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69D44-96F9-473E-49FE-EF13942C7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B047F-BD6E-FCCD-F116-EC03D882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E7F2-1597-83E2-F3B8-BA1C695D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29022-EDE3-7410-28F6-B312CA08A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4BA4A-15B4-8E99-D06B-8BC6C271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9709F-D371-41E3-DC7B-1DE088A1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5127-F3A4-E70A-6FDF-6CA5272B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12871-5703-25AF-35A5-C978340A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9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C2B5-72E0-0F7D-7070-1D2D2F1D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E40FF-A95C-C1BD-FEAA-4F8E08753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3DBC7-326C-A4DE-6F57-9DA7DC02F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A161BC-DF85-42A3-223D-7DECDF916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81152-D661-B586-9163-3EF4F45014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A2CB4-63E1-DD70-AF49-9F0E8EAD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4CECE-112A-931D-9460-927882B9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23729F-6AB8-33A8-3A3C-919F844CE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6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F4E7-80BE-F5E8-1DD8-CD55BA148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B1C50-7D7E-65C3-5969-DC1C6177C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0C82A-E9E6-D607-088C-A52C2334C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64A55-38FB-26B1-8DC8-813D0FB8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46445-2E45-9C0C-42F3-40CD4BE75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A035D-713C-E266-A801-37A2DF378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42010-F49E-F94D-EBA0-A352484B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9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7E5DB-9E04-5041-BB33-2C4FC398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81A9A-F5CE-FD3C-2446-49F088E4A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C3DA5-A1F2-4255-82AA-9CFE22C8C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1D9A4-01F8-1815-2987-34216285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3C6BC-6CC0-5154-4F21-A4298055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FD19D-E4B7-18FD-0F02-94644136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9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E5280-CE76-FA8D-5601-B8CC0EA23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FA29FB-5893-2C80-CFEE-9E21BA632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710A3-44F8-5414-B15C-3C87C180A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4DDF5-10AE-9082-DACF-4588A64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E2B7-2DEC-18C6-3F77-2E37D3A8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FBE07-9BF3-7A4B-2F94-5DB6A245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B79CC-9F5F-98D3-CD60-75096E8E5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2EE86-0AEE-088A-E93C-454C69A03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17C96-2C06-0C00-44E8-D3FD07BA0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0EE8-DE0C-D445-B5FB-33DBFE8E0778}" type="datetimeFigureOut">
              <a:rPr lang="en-US" smtClean="0"/>
              <a:t>6/11/23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D7277-078C-36F2-A090-D4816B19A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C231C-A794-B86A-F4CE-1C2702A0D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0FCD-883F-244E-917F-80F0B57AE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3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b="0" i="0" kern="1200">
          <a:solidFill>
            <a:schemeClr val="tx1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B5923-6183-275B-5B2B-EB437650F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312" y="1122363"/>
            <a:ext cx="11912252" cy="1057166"/>
          </a:xfrm>
        </p:spPr>
        <p:txBody>
          <a:bodyPr/>
          <a:lstStyle/>
          <a:p>
            <a:r>
              <a:rPr lang="en-US" dirty="0"/>
              <a:t>Parable of the Ten Virgins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1C077-0AB3-2AAA-AAE2-E0697B4E7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4872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Matthew 25:1-13</a:t>
            </a:r>
          </a:p>
        </p:txBody>
      </p:sp>
    </p:spTree>
    <p:extLst>
      <p:ext uri="{BB962C8B-B14F-4D97-AF65-F5344CB8AC3E}">
        <p14:creationId xmlns:p14="http://schemas.microsoft.com/office/powerpoint/2010/main" val="175941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D7448-5E45-791D-73F0-D217886B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15" y="25052"/>
            <a:ext cx="10910170" cy="8642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Parable of the Ten Virgins (Matthew 25:1-13)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C714-E7A9-CF33-DCD9-AD772326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501"/>
            <a:ext cx="12192000" cy="5774499"/>
          </a:xfrm>
        </p:spPr>
        <p:txBody>
          <a:bodyPr>
            <a:noAutofit/>
          </a:bodyPr>
          <a:lstStyle/>
          <a:p>
            <a:r>
              <a:rPr lang="en-US" sz="3600" dirty="0"/>
              <a:t>Kingdom of Heaven = The church </a:t>
            </a:r>
          </a:p>
          <a:p>
            <a:r>
              <a:rPr lang="en-US" sz="3600" dirty="0"/>
              <a:t>	(Matt 16:18-19; Lk 17:20-21) </a:t>
            </a:r>
          </a:p>
          <a:p>
            <a:endParaRPr lang="en-US" sz="3600" dirty="0"/>
          </a:p>
          <a:p>
            <a:r>
              <a:rPr lang="en-US" sz="3600" dirty="0"/>
              <a:t>Ten Virgins = Purified in obedience to the truth </a:t>
            </a:r>
          </a:p>
          <a:p>
            <a:r>
              <a:rPr lang="en-US" sz="3600" dirty="0"/>
              <a:t>	(I </a:t>
            </a:r>
            <a:r>
              <a:rPr lang="en-US" sz="3600"/>
              <a:t>Pt 1:22</a:t>
            </a:r>
            <a:r>
              <a:rPr lang="en-US" sz="3600" dirty="0"/>
              <a:t>; II Cor 11:2) </a:t>
            </a:r>
          </a:p>
          <a:p>
            <a:endParaRPr lang="en-US" sz="3600" dirty="0"/>
          </a:p>
          <a:p>
            <a:r>
              <a:rPr lang="en-US" sz="3600" dirty="0"/>
              <a:t>Lamps = Faith and works </a:t>
            </a:r>
          </a:p>
          <a:p>
            <a:r>
              <a:rPr lang="en-US" sz="3600" dirty="0"/>
              <a:t>	(Matt 5:14-16)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398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C714-E7A9-CF33-DCD9-AD772326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501"/>
            <a:ext cx="12192000" cy="5774499"/>
          </a:xfrm>
        </p:spPr>
        <p:txBody>
          <a:bodyPr>
            <a:noAutofit/>
          </a:bodyPr>
          <a:lstStyle/>
          <a:p>
            <a:r>
              <a:rPr lang="en-US" sz="3600" dirty="0"/>
              <a:t>Bridegroom = Jesus Christ </a:t>
            </a:r>
          </a:p>
          <a:p>
            <a:r>
              <a:rPr lang="en-US" sz="3600" dirty="0"/>
              <a:t>	(Matt 9:15) </a:t>
            </a:r>
          </a:p>
          <a:p>
            <a:endParaRPr lang="en-US" sz="3600" dirty="0"/>
          </a:p>
          <a:p>
            <a:r>
              <a:rPr lang="en-US" sz="3600" dirty="0"/>
              <a:t>Foolish = Unprepared </a:t>
            </a:r>
          </a:p>
          <a:p>
            <a:endParaRPr lang="en-US" sz="3600" dirty="0"/>
          </a:p>
          <a:p>
            <a:r>
              <a:rPr lang="en-US" sz="3600" dirty="0"/>
              <a:t>Prudent = Prepared </a:t>
            </a:r>
          </a:p>
          <a:p>
            <a:endParaRPr lang="en-US" sz="3600" dirty="0"/>
          </a:p>
          <a:p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FF37315-0A5E-83C5-B01E-C14F2B8940FC}"/>
              </a:ext>
            </a:extLst>
          </p:cNvPr>
          <p:cNvSpPr txBox="1">
            <a:spLocks/>
          </p:cNvSpPr>
          <p:nvPr/>
        </p:nvSpPr>
        <p:spPr>
          <a:xfrm>
            <a:off x="640915" y="25052"/>
            <a:ext cx="10910170" cy="8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chemeClr val="tx1"/>
                </a:solidFill>
                <a:latin typeface="Book Antiqua" panose="0204060205030503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000"/>
              <a:t>Parable of the Ten Virgins (Matthew 25:1-13)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06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C714-E7A9-CF33-DCD9-AD772326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501"/>
            <a:ext cx="12192000" cy="5774499"/>
          </a:xfrm>
        </p:spPr>
        <p:txBody>
          <a:bodyPr>
            <a:noAutofit/>
          </a:bodyPr>
          <a:lstStyle/>
          <a:p>
            <a:r>
              <a:rPr lang="en-US" sz="3600" dirty="0"/>
              <a:t>Oil = Works filled with the Spirit </a:t>
            </a:r>
          </a:p>
          <a:p>
            <a:r>
              <a:rPr lang="en-US" sz="3600" dirty="0"/>
              <a:t>	(I Sam 10;1; 16:12-14) </a:t>
            </a:r>
          </a:p>
          <a:p>
            <a:endParaRPr lang="en-US" sz="3600" dirty="0"/>
          </a:p>
          <a:p>
            <a:r>
              <a:rPr lang="en-US" sz="3600" dirty="0"/>
              <a:t>Bridegroom delaying = Grace of God </a:t>
            </a:r>
          </a:p>
          <a:p>
            <a:r>
              <a:rPr lang="en-US" sz="3600" dirty="0"/>
              <a:t>	(II Pt 3:9) </a:t>
            </a:r>
          </a:p>
          <a:p>
            <a:endParaRPr lang="en-US" sz="3600" dirty="0"/>
          </a:p>
          <a:p>
            <a:r>
              <a:rPr lang="en-US" sz="3600" dirty="0"/>
              <a:t>All fell into sleep = Lack of diligence </a:t>
            </a:r>
          </a:p>
          <a:p>
            <a:r>
              <a:rPr lang="en-US" sz="3600" dirty="0"/>
              <a:t>	(Eph 5:11-17; Rms 13:11-14; I </a:t>
            </a:r>
            <a:r>
              <a:rPr lang="en-US" sz="3600" dirty="0" err="1"/>
              <a:t>Thes</a:t>
            </a:r>
            <a:r>
              <a:rPr lang="en-US" sz="3600" dirty="0"/>
              <a:t> 5:4-6; Heb 6:11-12)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5578FD8-1EC1-7378-7B4A-26A15C335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15" y="25052"/>
            <a:ext cx="10910170" cy="8642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Parable of the Ten Virgins (Matthew 25:1-13)</a:t>
            </a:r>
          </a:p>
        </p:txBody>
      </p:sp>
    </p:spTree>
    <p:extLst>
      <p:ext uri="{BB962C8B-B14F-4D97-AF65-F5344CB8AC3E}">
        <p14:creationId xmlns:p14="http://schemas.microsoft.com/office/powerpoint/2010/main" val="43503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C714-E7A9-CF33-DCD9-AD772326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501"/>
            <a:ext cx="12192000" cy="5774499"/>
          </a:xfrm>
        </p:spPr>
        <p:txBody>
          <a:bodyPr>
            <a:noAutofit/>
          </a:bodyPr>
          <a:lstStyle/>
          <a:p>
            <a:r>
              <a:rPr lang="en-US" sz="3600" dirty="0"/>
              <a:t>Midnight cry = Call to judgment </a:t>
            </a:r>
          </a:p>
          <a:p>
            <a:r>
              <a:rPr lang="en-US" sz="3600" dirty="0"/>
              <a:t>	(Matt 24: 42-45; Lk 12: 35-40) </a:t>
            </a:r>
          </a:p>
          <a:p>
            <a:endParaRPr lang="en-US" sz="3600" dirty="0"/>
          </a:p>
          <a:p>
            <a:r>
              <a:rPr lang="en-US" sz="3600" dirty="0"/>
              <a:t>Trimmed their lamps = Self examination </a:t>
            </a:r>
          </a:p>
          <a:p>
            <a:r>
              <a:rPr lang="en-US" sz="3600" dirty="0"/>
              <a:t>	(II Cor 13: 5)</a:t>
            </a:r>
          </a:p>
          <a:p>
            <a:br>
              <a:rPr lang="en-US" sz="3600" dirty="0"/>
            </a:br>
            <a:r>
              <a:rPr lang="en-US" sz="3600" dirty="0"/>
              <a:t>Refusal to give oil = righteousness is not transferrable </a:t>
            </a:r>
          </a:p>
          <a:p>
            <a:r>
              <a:rPr lang="en-US" sz="3600" dirty="0"/>
              <a:t>	(Gal 6:4; I Pt 1: 17) </a:t>
            </a:r>
          </a:p>
          <a:p>
            <a:endParaRPr lang="en-US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B01292-DBA7-41FF-E0FE-E2578BFE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15" y="25052"/>
            <a:ext cx="10910170" cy="8642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Parable of the Ten Virgins (Matthew 25:1-13)</a:t>
            </a:r>
          </a:p>
        </p:txBody>
      </p:sp>
    </p:spTree>
    <p:extLst>
      <p:ext uri="{BB962C8B-B14F-4D97-AF65-F5344CB8AC3E}">
        <p14:creationId xmlns:p14="http://schemas.microsoft.com/office/powerpoint/2010/main" val="967052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9C714-E7A9-CF33-DCD9-AD7723262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3501"/>
            <a:ext cx="12192000" cy="5774499"/>
          </a:xfrm>
        </p:spPr>
        <p:txBody>
          <a:bodyPr>
            <a:noAutofit/>
          </a:bodyPr>
          <a:lstStyle/>
          <a:p>
            <a:r>
              <a:rPr lang="en-US" sz="3600" dirty="0"/>
              <a:t>Wedding feast = Heaven </a:t>
            </a:r>
          </a:p>
          <a:p>
            <a:r>
              <a:rPr lang="en-US" sz="3600" dirty="0"/>
              <a:t>	(Rev 19: 7-9)</a:t>
            </a:r>
          </a:p>
          <a:p>
            <a:br>
              <a:rPr lang="en-US" sz="3600" dirty="0"/>
            </a:br>
            <a:r>
              <a:rPr lang="en-US" sz="3600" dirty="0"/>
              <a:t>Door was shut = </a:t>
            </a:r>
          </a:p>
          <a:p>
            <a:r>
              <a:rPr lang="en-US" sz="3600" dirty="0"/>
              <a:t>	(Rev 3:7) </a:t>
            </a:r>
          </a:p>
          <a:p>
            <a:endParaRPr lang="en-US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B01292-DBA7-41FF-E0FE-E2578BFED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15" y="25052"/>
            <a:ext cx="10910170" cy="86429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Parable of the Ten Virgins (Matthew 25:1-13)</a:t>
            </a:r>
          </a:p>
        </p:txBody>
      </p:sp>
    </p:spTree>
    <p:extLst>
      <p:ext uri="{BB962C8B-B14F-4D97-AF65-F5344CB8AC3E}">
        <p14:creationId xmlns:p14="http://schemas.microsoft.com/office/powerpoint/2010/main" val="3315367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5CC3F2-008F-D543-9D62-4A65F650ED44}" vid="{BF0AE02C-F919-BB4A-BC8A-99D9499380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234</Words>
  <Application>Microsoft Macintosh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 Antiqua</vt:lpstr>
      <vt:lpstr>Calibri</vt:lpstr>
      <vt:lpstr>Office Theme</vt:lpstr>
      <vt:lpstr>Parable of the Ten Virgins</vt:lpstr>
      <vt:lpstr>Parable of the Ten Virgins (Matthew 25:1-13)</vt:lpstr>
      <vt:lpstr>PowerPoint Presentation</vt:lpstr>
      <vt:lpstr>Parable of the Ten Virgins (Matthew 25:1-13)</vt:lpstr>
      <vt:lpstr>Parable of the Ten Virgins (Matthew 25:1-13)</vt:lpstr>
      <vt:lpstr>Parable of the Ten Virgins (Matthew 25:1-13)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 of the Ten Virgins</dc:title>
  <dc:creator>Paul Finney</dc:creator>
  <cp:lastModifiedBy>Paul Finney</cp:lastModifiedBy>
  <cp:revision>2</cp:revision>
  <cp:lastPrinted>2023-06-10T19:38:59Z</cp:lastPrinted>
  <dcterms:created xsi:type="dcterms:W3CDTF">2023-06-10T18:46:33Z</dcterms:created>
  <dcterms:modified xsi:type="dcterms:W3CDTF">2023-06-12T02:27:30Z</dcterms:modified>
</cp:coreProperties>
</file>