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422" autoAdjust="0"/>
  </p:normalViewPr>
  <p:slideViewPr>
    <p:cSldViewPr snapToGrid="0">
      <p:cViewPr varScale="1">
        <p:scale>
          <a:sx n="116" d="100"/>
          <a:sy n="116" d="100"/>
        </p:scale>
        <p:origin x="89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E329-3D65-47B2-961A-1E9445BF0515}" type="datetimeFigureOut">
              <a:rPr lang="en-US" smtClean="0"/>
              <a:t>7/2/23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B627-E51C-49F8-B25B-B0440DD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>
            <a:noAutofit/>
          </a:bodyPr>
          <a:lstStyle/>
          <a:p>
            <a:r>
              <a:rPr lang="en-US" sz="8000" dirty="0"/>
              <a:t>God’s Holy &amp; </a:t>
            </a:r>
            <a:br>
              <a:rPr lang="en-US" sz="8000" dirty="0"/>
            </a:br>
            <a:r>
              <a:rPr lang="en-US" sz="8000" dirty="0"/>
              <a:t>Hopeful 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An Introduction </a:t>
            </a:r>
            <a:br>
              <a:rPr lang="en-US" sz="3600" dirty="0"/>
            </a:br>
            <a:r>
              <a:rPr lang="en-US" sz="3600" dirty="0"/>
              <a:t>to Ephesians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045B87-AC66-D5AA-D58E-97A090B4A861}"/>
              </a:ext>
            </a:extLst>
          </p:cNvPr>
          <p:cNvSpPr/>
          <p:nvPr/>
        </p:nvSpPr>
        <p:spPr>
          <a:xfrm>
            <a:off x="956482" y="1113138"/>
            <a:ext cx="10279036" cy="2315862"/>
          </a:xfrm>
          <a:prstGeom prst="roundRect">
            <a:avLst/>
          </a:prstGeom>
          <a:solidFill>
            <a:srgbClr val="A5B592">
              <a:alpha val="9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quintessence of (Paul)” because it “sums up the leading themes of (his) letters &amp; sets forth the cosmic implications of Paul’s mission… to the Gentiles.” 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–F.F. Bruce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3262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A Holy &amp; Hopeful people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goals for studying the letter together: 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appreciation of our identity in Christ. (2:4-7)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Consistent &amp; biblical emphasis on our unity. (4:1-8)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Reigniting our hope in the victory of Christ. (1:18)</a:t>
            </a:r>
          </a:p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this following the two-fold decree in [4:15]:</a:t>
            </a:r>
          </a:p>
          <a:p>
            <a:pPr lvl="2"/>
            <a:r>
              <a:rPr lang="en-US" sz="36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the (1) Truth in (2) love so we’ll grow in Christ.</a:t>
            </a: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2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reason &amp; emotion to imitate God’s Design.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An Intro to </a:t>
            </a:r>
            <a:br>
              <a:rPr lang="en-US" sz="2800" dirty="0"/>
            </a:br>
            <a:r>
              <a:rPr lang="en-US" sz="2800" dirty="0"/>
              <a:t>Ephesians</a:t>
            </a:r>
          </a:p>
        </p:txBody>
      </p:sp>
    </p:spTree>
    <p:extLst>
      <p:ext uri="{BB962C8B-B14F-4D97-AF65-F5344CB8AC3E}">
        <p14:creationId xmlns:p14="http://schemas.microsoft.com/office/powerpoint/2010/main" val="31457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A Holy &amp; Hopeful people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know about the letter?  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prison letter (6:20) from Paul </a:t>
            </a:r>
            <a:r>
              <a:rPr lang="en-US" sz="32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likely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Ephesus [Col 4:16].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Appears connected &amp; similar to the issues at Colossae. 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Includes Paul’s usual themes: Christ, His church, His ascension.</a:t>
            </a:r>
            <a:b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past, present, &amp; future of salvation. 1:21, 2:5-8, 6:10-20</a:t>
            </a:r>
          </a:p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Paul write? </a:t>
            </a:r>
            <a:r>
              <a:rPr lang="en-US" sz="4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[1:15-16, v17-19] cf. 2:11-12 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equip the saints… to be faithful… &amp; to guard &amp; grow.”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prays about their faith &amp; love AND that they’d know HOPE!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An Intro to </a:t>
            </a:r>
            <a:br>
              <a:rPr lang="en-US" sz="2800" dirty="0"/>
            </a:br>
            <a:r>
              <a:rPr lang="en-US" sz="2800" dirty="0"/>
              <a:t>Ephesians</a:t>
            </a:r>
          </a:p>
        </p:txBody>
      </p:sp>
    </p:spTree>
    <p:extLst>
      <p:ext uri="{BB962C8B-B14F-4D97-AF65-F5344CB8AC3E}">
        <p14:creationId xmlns:p14="http://schemas.microsoft.com/office/powerpoint/2010/main" val="352214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A Holy &amp; Hopeful people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56322"/>
            <a:ext cx="11324491" cy="5114695"/>
          </a:xfrm>
        </p:spPr>
        <p:txBody>
          <a:bodyPr>
            <a:noAutofit/>
          </a:bodyPr>
          <a:lstStyle/>
          <a:p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Paul wrote us, what would he say?   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he say he has, “heard of our love”? 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would he </a:t>
            </a:r>
            <a:r>
              <a:rPr lang="en-US" sz="32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stimulate love &amp; good works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(Heb 10:25)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He’d likely encourage </a:t>
            </a:r>
            <a:r>
              <a:rPr lang="en-US" sz="32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as children of light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[Eph 5:3-12].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ratio, Ephesians emphasizes love the most: </a:t>
            </a:r>
          </a:p>
          <a:p>
            <a:pPr lvl="3"/>
            <a:r>
              <a:rPr lang="en-US" sz="28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(15x) 1 Cor (14x) 2 Cor (13x) </a:t>
            </a:r>
            <a:r>
              <a:rPr lang="en-US" sz="2800" b="1" u="sng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 (14x)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Col, Gal, </a:t>
            </a:r>
            <a:r>
              <a:rPr lang="en-US" sz="2800" b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(5x)</a:t>
            </a:r>
          </a:p>
          <a:p>
            <a:r>
              <a:rPr lang="en-US" sz="4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verses often put forward as “key”:</a:t>
            </a:r>
          </a:p>
          <a:p>
            <a:pPr lvl="2"/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“new humanity” of [2:14-16] OR [1:7-10]</a:t>
            </a:r>
          </a:p>
          <a:p>
            <a:pPr lvl="2"/>
            <a:r>
              <a:rPr lang="en-US" sz="28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 wants </a:t>
            </a:r>
            <a:r>
              <a:rPr lang="en-US" sz="2800" b="1" i="1" dirty="0" err="1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</a:t>
            </a:r>
            <a:r>
              <a:rPr lang="en-US" sz="28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submit to Christ &amp; be sealed w/ The Holy Spirit.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An Intro to </a:t>
            </a:r>
            <a:br>
              <a:rPr lang="en-US" sz="2800" dirty="0"/>
            </a:br>
            <a:r>
              <a:rPr lang="en-US" sz="2800" dirty="0"/>
              <a:t>Ephesians</a:t>
            </a:r>
          </a:p>
        </p:txBody>
      </p:sp>
    </p:spTree>
    <p:extLst>
      <p:ext uri="{BB962C8B-B14F-4D97-AF65-F5344CB8AC3E}">
        <p14:creationId xmlns:p14="http://schemas.microsoft.com/office/powerpoint/2010/main" val="223329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A Holy &amp; Hopeful people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56322"/>
            <a:ext cx="11324491" cy="51146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Humanity, A Divine Creation Ch 1-3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(1) Paul’s Praise of God &amp; Prayers For God’s People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(2) God’s New Temple Is God’s New People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(3) Paul’s Mission &amp; His Prayer For God’s Power</a:t>
            </a:r>
          </a:p>
          <a:p>
            <a:pPr>
              <a:spcBef>
                <a:spcPts val="0"/>
              </a:spcBef>
            </a:pPr>
            <a:r>
              <a:rPr lang="en-US" sz="4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Man’s Life On Earth Ch 4-6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(4) Maintain The New Unity By A New Life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(5) Come Out Of The Darkness &amp; Into The Light!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(6) Find Strength In The Lord For the Daily Fight!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32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practical application (what) comes after the belief (why).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65999" y="286982"/>
            <a:ext cx="3405065" cy="10888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An Intro to </a:t>
            </a:r>
            <a:br>
              <a:rPr lang="en-US" sz="2800" dirty="0"/>
            </a:br>
            <a:r>
              <a:rPr lang="en-US" sz="2800" dirty="0"/>
              <a:t>Ephesians</a:t>
            </a:r>
          </a:p>
        </p:txBody>
      </p:sp>
    </p:spTree>
    <p:extLst>
      <p:ext uri="{BB962C8B-B14F-4D97-AF65-F5344CB8AC3E}">
        <p14:creationId xmlns:p14="http://schemas.microsoft.com/office/powerpoint/2010/main" val="229142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877</TotalTime>
  <Words>503</Words>
  <Application>Microsoft Macintosh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God’s Holy &amp;  Hopeful people</vt:lpstr>
      <vt:lpstr>A Holy &amp; Hopeful people</vt:lpstr>
      <vt:lpstr>A Holy &amp; Hopeful people</vt:lpstr>
      <vt:lpstr>A Holy &amp; Hopeful people</vt:lpstr>
      <vt:lpstr>A Holy &amp; Hopeful people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For His Glory</dc:title>
  <dc:creator>User</dc:creator>
  <cp:lastModifiedBy>Paul Finney</cp:lastModifiedBy>
  <cp:revision>23</cp:revision>
  <dcterms:created xsi:type="dcterms:W3CDTF">2015-03-15T02:17:47Z</dcterms:created>
  <dcterms:modified xsi:type="dcterms:W3CDTF">2023-07-02T17:12:12Z</dcterms:modified>
</cp:coreProperties>
</file>