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9" r:id="rId2"/>
    <p:sldId id="258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92"/>
    <p:restoredTop sz="94732"/>
  </p:normalViewPr>
  <p:slideViewPr>
    <p:cSldViewPr snapToGrid="0" snapToObjects="1">
      <p:cViewPr varScale="1">
        <p:scale>
          <a:sx n="97" d="100"/>
          <a:sy n="97" d="100"/>
        </p:scale>
        <p:origin x="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F3ACA-0C20-4E38-BDBA-50EF183F8C5E}" type="datetimeFigureOut">
              <a:rPr lang="en-US" smtClean="0"/>
              <a:t>2/4/23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375C5-920C-442B-A406-4B7F9D51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7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375C5-920C-442B-A406-4B7F9D51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71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375C5-920C-442B-A406-4B7F9D51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765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375C5-920C-442B-A406-4B7F9D51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5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375C5-920C-442B-A406-4B7F9D519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83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375C5-920C-442B-A406-4B7F9D5193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29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EB459-0FD7-BD7D-AB54-9FB472F50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A355E1-2F28-B1BA-358B-78A688D92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A2786-2696-76B1-93AE-90B347D3C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2/4/23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8A444-FE00-6907-AEFA-DD13EC91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A844A-17A0-D14B-B311-BB86E89B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5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9E10D-E7A6-6216-1B75-8C260B0EB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14FC43-F631-3FE2-AF93-F8AEA067C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6E42F-D7D7-F9A4-9A92-1E6415449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2/4/23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464D2-C32C-AB2B-E634-6BB2306D1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65D9F-2312-CE75-C92F-536D9862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4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67A34-C219-B760-0274-ADC5F7D4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99E52-69CA-D5B4-565C-C1CA927D4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A07E7-A116-3ADD-9A7C-7C2480877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2/4/23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9DBE8-024E-55D6-1D6C-45450F76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138CD-453F-BDEB-759D-FC23FF5F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2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D86A5-E800-F23C-3DBC-E6C9BA3FF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8D142-6091-8771-6ED7-9AD97DDB9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44ED-03DA-BDF6-2A20-C0B32F43F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2/4/23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A7C32-0873-5AD3-DB31-040909A62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629A4-1F65-0BE9-2AD0-3DD033FC4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644C-76E0-85D7-2C14-20E6DE071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C5DAC-BDF1-AFD1-FCC6-D9D47CEC1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C73B2-9EA2-7C11-EA69-EA1F4CD15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2/4/23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463B0-09FA-6352-4B02-5D16885D7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90E38-6061-7EC6-CFB4-B49771F5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7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393C-2A71-B6A8-6BC3-1344DCF0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0BC50-7891-150F-95A2-ADD76B5EE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A52FAA-09FB-8004-E1A6-A25ED28BC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50428-973E-FE48-DE59-8A0FDC57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2/4/23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5D1A0-D379-0C89-F3F2-5388B9D35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B91BD-689A-3CEF-F89E-D4AAE618A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3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C088E-4F21-6B1F-C1FC-44992CFC8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35E23-F734-F0F4-AD36-1C84ABA38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84F74-98B9-4CCB-DBCA-3A327FB15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CA5281-3BCF-3201-429F-9D737E501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81A8AC-1276-4733-235B-77BAF6AB8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93F4B1-6E16-3CF5-95CC-992D88D61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2/4/23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D0D0D7-189E-916C-C2E2-8761892F0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82D995-DAAD-C6F0-8CA1-60CE1965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8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F662C-B8A1-F053-DB12-1C8996BCC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119327-19C2-FBEE-023C-C789E82F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2/4/23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39734D-7FA8-ED96-69B3-3445E578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762BA7-1989-63CF-1A4F-FDD5B19E1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6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CAE2A9-23D5-ED6E-7856-EB3332963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2/4/23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FFF3B-F27D-A993-C09B-56D5BF80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BEBBE-83F6-A580-E0EF-E4E62FE73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F440C-FF11-13FC-5FB3-24102F618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25F9A-E599-FF24-093D-8D221F743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56038-01E7-7EFE-C6F0-5F1FC0A5B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E2EBC-9C6B-7C02-2A9E-1FB6F7A6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2/4/23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29C8B-9134-6474-6D39-FBD5DE90D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05288-4C77-6828-4796-CB5C42A3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0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0C185-0F4A-FBFC-0DEA-F8203DFC9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A62671-84AE-B926-2064-1F0EC7681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A81DB-D010-B697-FF72-BE0FEB0BA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B1CE3-5B36-C117-D271-27E883124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2/4/23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D52AA-96E1-26AD-F4E3-2C1FDB02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93A6F-602E-9C98-B9E5-04CF98F06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54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4">
                <a:lumMod val="40000"/>
                <a:lumOff val="60000"/>
              </a:schemeClr>
            </a:gs>
            <a:gs pos="60000">
              <a:schemeClr val="accent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9B26BF-0F68-FD6E-3AD2-A3DC25A5C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9B1A5-0AE8-AA47-CE07-0B4069140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DED2D-6E89-C56F-211F-875C633C4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F6D0F-6FF2-9E41-9A4C-771E5F883967}" type="datetimeFigureOut">
              <a:rPr lang="en-US" smtClean="0"/>
              <a:t>2/4/23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21A98-E4E0-AF11-66A9-9948F7A80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5FE73-4277-5404-BEE6-3C50C0E242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2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B6213-09C0-21C1-40B7-968E00C27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176"/>
            <a:ext cx="9144000" cy="1755648"/>
          </a:xfrm>
        </p:spPr>
        <p:txBody>
          <a:bodyPr>
            <a:spAutoFit/>
          </a:bodyPr>
          <a:lstStyle/>
          <a:p>
            <a:r>
              <a:rPr lang="en-US" dirty="0"/>
              <a:t>The Need for Patience and Endurance</a:t>
            </a:r>
          </a:p>
        </p:txBody>
      </p:sp>
    </p:spTree>
    <p:extLst>
      <p:ext uri="{BB962C8B-B14F-4D97-AF65-F5344CB8AC3E}">
        <p14:creationId xmlns:p14="http://schemas.microsoft.com/office/powerpoint/2010/main" val="103300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F233D7-5104-2C3E-94B3-AA1BD9A49F66}"/>
              </a:ext>
            </a:extLst>
          </p:cNvPr>
          <p:cNvSpPr/>
          <p:nvPr/>
        </p:nvSpPr>
        <p:spPr>
          <a:xfrm>
            <a:off x="4329030" y="2797410"/>
            <a:ext cx="1538370" cy="512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F2F355E-AAF4-CD99-3F0D-003A46EF6C13}"/>
              </a:ext>
            </a:extLst>
          </p:cNvPr>
          <p:cNvCxnSpPr>
            <a:cxnSpLocks/>
          </p:cNvCxnSpPr>
          <p:nvPr/>
        </p:nvCxnSpPr>
        <p:spPr>
          <a:xfrm>
            <a:off x="4329030" y="3233272"/>
            <a:ext cx="153619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540B9-79D0-AFFF-7303-DFD6F802A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43" y="2721208"/>
            <a:ext cx="11266714" cy="1415580"/>
          </a:xfrm>
        </p:spPr>
        <p:txBody>
          <a:bodyPr anchor="ctr">
            <a:spAutoFit/>
          </a:bodyPr>
          <a:lstStyle/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your </a:t>
            </a:r>
            <a:r>
              <a:rPr lang="en-US" sz="3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patience</a:t>
            </a: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possess your souls.”</a:t>
            </a:r>
          </a:p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Luke 21:19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7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6985F9-6246-DA80-5D00-32C56E715EBB}"/>
              </a:ext>
            </a:extLst>
          </p:cNvPr>
          <p:cNvSpPr/>
          <p:nvPr/>
        </p:nvSpPr>
        <p:spPr>
          <a:xfrm>
            <a:off x="6916128" y="3374931"/>
            <a:ext cx="1536192" cy="512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2050F3-BE0B-50F3-254A-E3F4DF4A5374}"/>
              </a:ext>
            </a:extLst>
          </p:cNvPr>
          <p:cNvCxnSpPr>
            <a:cxnSpLocks/>
          </p:cNvCxnSpPr>
          <p:nvPr/>
        </p:nvCxnSpPr>
        <p:spPr>
          <a:xfrm>
            <a:off x="6916128" y="3810793"/>
            <a:ext cx="153619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540B9-79D0-AFFF-7303-DFD6F802A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43" y="2144127"/>
            <a:ext cx="11266714" cy="2569742"/>
          </a:xfrm>
        </p:spPr>
        <p:txBody>
          <a:bodyPr anchor="ctr">
            <a:spAutoFit/>
          </a:bodyPr>
          <a:lstStyle/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the ones that fell on the good ground are those who, having heard the word with a noble and good heart, keep it and bear fruit with </a:t>
            </a:r>
            <a:r>
              <a:rPr lang="en-US" sz="3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patience</a:t>
            </a: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Luke 8:15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17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89AE54-3716-CA41-7E33-55A41740F94D}"/>
              </a:ext>
            </a:extLst>
          </p:cNvPr>
          <p:cNvSpPr/>
          <p:nvPr/>
        </p:nvSpPr>
        <p:spPr>
          <a:xfrm>
            <a:off x="5174415" y="2511806"/>
            <a:ext cx="1879528" cy="512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5C81D67-1395-D153-73EB-F2419CD44B46}"/>
              </a:ext>
            </a:extLst>
          </p:cNvPr>
          <p:cNvCxnSpPr>
            <a:cxnSpLocks/>
          </p:cNvCxnSpPr>
          <p:nvPr/>
        </p:nvCxnSpPr>
        <p:spPr>
          <a:xfrm>
            <a:off x="5174415" y="2947668"/>
            <a:ext cx="187952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540B9-79D0-AFFF-7303-DFD6F802A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43" y="2432667"/>
            <a:ext cx="11266714" cy="1992661"/>
          </a:xfrm>
        </p:spPr>
        <p:txBody>
          <a:bodyPr anchor="ctr">
            <a:spAutoFit/>
          </a:bodyPr>
          <a:lstStyle/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you have need of </a:t>
            </a:r>
            <a:r>
              <a:rPr lang="en-US" sz="3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endurance</a:t>
            </a: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so that after you have done the will of God, you may receive the promise...”</a:t>
            </a:r>
          </a:p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Hebrews 10:36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7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81F022D-98DA-F547-6EAF-4CD49D779ED8}"/>
              </a:ext>
            </a:extLst>
          </p:cNvPr>
          <p:cNvSpPr/>
          <p:nvPr/>
        </p:nvSpPr>
        <p:spPr>
          <a:xfrm>
            <a:off x="1113825" y="2816078"/>
            <a:ext cx="1536192" cy="512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D5E3A9-27BA-2EAA-E2AB-019C7D660E5C}"/>
              </a:ext>
            </a:extLst>
          </p:cNvPr>
          <p:cNvSpPr/>
          <p:nvPr/>
        </p:nvSpPr>
        <p:spPr>
          <a:xfrm>
            <a:off x="6964241" y="1669786"/>
            <a:ext cx="1536192" cy="512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144DCCD-8AA6-2501-3EF8-C4D454036367}"/>
              </a:ext>
            </a:extLst>
          </p:cNvPr>
          <p:cNvCxnSpPr/>
          <p:nvPr/>
        </p:nvCxnSpPr>
        <p:spPr>
          <a:xfrm>
            <a:off x="6968159" y="2094762"/>
            <a:ext cx="153619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C24E049-9C2E-DEE5-CBDD-168033167AA7}"/>
              </a:ext>
            </a:extLst>
          </p:cNvPr>
          <p:cNvCxnSpPr/>
          <p:nvPr/>
        </p:nvCxnSpPr>
        <p:spPr>
          <a:xfrm>
            <a:off x="1110341" y="3241053"/>
            <a:ext cx="153619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540B9-79D0-AFFF-7303-DFD6F802A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43" y="989965"/>
            <a:ext cx="11266714" cy="4878067"/>
          </a:xfrm>
        </p:spPr>
        <p:txBody>
          <a:bodyPr anchor="ctr">
            <a:spAutoFit/>
          </a:bodyPr>
          <a:lstStyle/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whatever things were written before were written for our learning, that we through the </a:t>
            </a:r>
            <a:r>
              <a:rPr lang="en-US" sz="3600" b="0" i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patience</a:t>
            </a: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 comfort of the Scriptures might have hope. Now may the God of </a:t>
            </a:r>
            <a:r>
              <a:rPr lang="en-US" sz="3600" b="0" i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patience</a:t>
            </a: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 comfort grant you to be like-minded toward one another, according to Christ Jesus, that you may with one mind and one mouth glorify the God and Father of our Lord Jesus Christ.”</a:t>
            </a:r>
          </a:p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Romans 15:4-6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71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EAFECB7-4B26-DEDD-EE88-8210FCD24E5C}"/>
              </a:ext>
            </a:extLst>
          </p:cNvPr>
          <p:cNvSpPr/>
          <p:nvPr/>
        </p:nvSpPr>
        <p:spPr>
          <a:xfrm>
            <a:off x="4998392" y="4230319"/>
            <a:ext cx="1424179" cy="512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0D118E-4720-0202-140E-817B27A25CA3}"/>
              </a:ext>
            </a:extLst>
          </p:cNvPr>
          <p:cNvSpPr/>
          <p:nvPr/>
        </p:nvSpPr>
        <p:spPr>
          <a:xfrm>
            <a:off x="2224385" y="1356490"/>
            <a:ext cx="2173443" cy="512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0F61D33-A599-F050-04C4-9DEB0341BB67}"/>
              </a:ext>
            </a:extLst>
          </p:cNvPr>
          <p:cNvCxnSpPr>
            <a:cxnSpLocks/>
          </p:cNvCxnSpPr>
          <p:nvPr/>
        </p:nvCxnSpPr>
        <p:spPr>
          <a:xfrm>
            <a:off x="2224385" y="1803238"/>
            <a:ext cx="217627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7B22-3129-56EB-65E5-0217081663BC}"/>
              </a:ext>
            </a:extLst>
          </p:cNvPr>
          <p:cNvCxnSpPr>
            <a:cxnSpLocks/>
          </p:cNvCxnSpPr>
          <p:nvPr/>
        </p:nvCxnSpPr>
        <p:spPr>
          <a:xfrm>
            <a:off x="4998392" y="4666181"/>
            <a:ext cx="142646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540B9-79D0-AFFF-7303-DFD6F802A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43" y="1278505"/>
            <a:ext cx="11266714" cy="4300986"/>
          </a:xfrm>
        </p:spPr>
        <p:txBody>
          <a:bodyPr anchor="ctr">
            <a:spAutoFit/>
          </a:bodyPr>
          <a:lstStyle/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Love </a:t>
            </a:r>
            <a:r>
              <a:rPr lang="en-US" sz="3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suffers long</a:t>
            </a: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 is kind; love does not envy; love does not parade itself, is not puffed up; does not behave rudely, does not seek its own, is not provoked, thinks no evil; does not rejoice in iniquity, but rejoices in the truth; bears all things, believes all things, hopes all things, </a:t>
            </a:r>
            <a:r>
              <a:rPr lang="en-US" sz="3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endures</a:t>
            </a: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all things.”</a:t>
            </a:r>
          </a:p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Corinthians 13:4-7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83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228</Words>
  <Application>Microsoft Macintosh PowerPoint</Application>
  <PresentationFormat>Widescreen</PresentationFormat>
  <Paragraphs>16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The Need for Patience and Endurance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Sutton Finney</dc:creator>
  <cp:lastModifiedBy>Sutton Finney</cp:lastModifiedBy>
  <cp:revision>70</cp:revision>
  <dcterms:created xsi:type="dcterms:W3CDTF">2022-06-16T22:44:39Z</dcterms:created>
  <dcterms:modified xsi:type="dcterms:W3CDTF">2023-02-05T06:27:10Z</dcterms:modified>
</cp:coreProperties>
</file>