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66DA5-7751-4D3D-B753-58DF3B418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1745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AD429-654B-4F0E-94E9-6FEF8EC67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D60B2-06F5-4567-BE1F-BBA527053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6F6F2-8269-4B80-8EE3-81FEE0F9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C86E4-3EDE-4EB4-B1A3-A1198AAD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752B0-ACEC-49EF-8131-FCF35BC5C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A0462E3-375D-4E76-8886-69E06985D069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3971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23B094-F480-477B-901C-7181F88C0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052089-A920-4E52-98DC-8A5DC7B0A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074FE-F1B4-421F-A66E-FA351C8F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764BA-3AB2-45FD-ABCB-975B3FDD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B3FEF-8252-49FD-82F2-3E5FABC65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EB5C65-83BB-4EBD-AD22-EDA8489D0F5D}"/>
              </a:ext>
            </a:extLst>
          </p:cNvPr>
          <p:cNvCxnSpPr>
            <a:cxnSpLocks/>
          </p:cNvCxnSpPr>
          <p:nvPr/>
        </p:nvCxnSpPr>
        <p:spPr>
          <a:xfrm flipV="1">
            <a:off x="8313" y="261865"/>
            <a:ext cx="11353802" cy="1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4844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2425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FC2D1-D3FE-4B37-8740-57444421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AF550-086C-426E-A374-85DB39570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58988-AD39-4AE9-8E6A-0907F0BE2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66319-82EE-408E-819F-8F8E6DBA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1C8A6-777F-496D-8620-AE52BFC3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031F83B-57A8-4533-981C-D1FFAD2B6B6F}"/>
              </a:ext>
            </a:extLst>
          </p:cNvPr>
          <p:cNvCxnSpPr>
            <a:cxnSpLocks/>
          </p:cNvCxnSpPr>
          <p:nvPr/>
        </p:nvCxnSpPr>
        <p:spPr>
          <a:xfrm>
            <a:off x="715890" y="1701425"/>
            <a:ext cx="0" cy="5148262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724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8FDCB-69DA-4A8F-8B91-5CFF7789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AC8C07-E0D3-4464-AE3C-25730D75C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596A6-734E-4AE0-BFB8-3089137BF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4576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B3EF2-2C04-480F-A570-14E520DD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F5783E-3073-4F4D-8B9C-C5B18DDA5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A75FE3-6719-4790-AA00-251BC2A6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1339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0804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835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8010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9410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8/6/2022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337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C17278C5-34E8-4293-BE47-73B18483AF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!!Rectangle">
            <a:extLst>
              <a:ext uri="{FF2B5EF4-FFF2-40B4-BE49-F238E27FC236}">
                <a16:creationId xmlns:a16="http://schemas.microsoft.com/office/drawing/2014/main" id="{9A3F5928-D955-456A-97B5-AA390B8CE9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1577353-47B9-4025-2904-889D7EBCE2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67"/>
          <a:stretch/>
        </p:blipFill>
        <p:spPr bwMode="auto">
          <a:xfrm>
            <a:off x="20" y="-8877"/>
            <a:ext cx="1219198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9ED4DCF-1154-6022-DE4E-F5B3BC17DA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0450" y="3487694"/>
            <a:ext cx="9679449" cy="2847058"/>
          </a:xfrm>
        </p:spPr>
        <p:txBody>
          <a:bodyPr anchor="b">
            <a:normAutofit/>
          </a:bodyPr>
          <a:lstStyle/>
          <a:p>
            <a:r>
              <a:rPr lang="en-US" sz="7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TIME TO</a:t>
            </a:r>
            <a:br>
              <a:rPr lang="en-US" sz="7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HOLY</a:t>
            </a:r>
            <a:endParaRPr lang="en-US" sz="80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035" name="Straight Connector 1034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878" y="806470"/>
            <a:ext cx="8453437" cy="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0576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51577353-47B9-4025-2904-889D7EBCE2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1067"/>
          <a:stretch/>
        </p:blipFill>
        <p:spPr bwMode="auto">
          <a:xfrm>
            <a:off x="20" y="-8877"/>
            <a:ext cx="1219198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9ED4DCF-1154-6022-DE4E-F5B3BC17D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38944"/>
            <a:ext cx="10977979" cy="1205057"/>
          </a:xfrm>
        </p:spPr>
        <p:txBody>
          <a:bodyPr anchor="b">
            <a:normAutofit/>
          </a:bodyPr>
          <a:lstStyle/>
          <a:p>
            <a:r>
              <a:rPr lang="en-US" sz="8000" b="1" dirty="0">
                <a:ln>
                  <a:solidFill>
                    <a:schemeClr val="bg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Time To Be Holy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7899A7-3939-8CC8-F11C-BB1606514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280291"/>
            <a:ext cx="10800425" cy="5568188"/>
          </a:xfrm>
        </p:spPr>
        <p:txBody>
          <a:bodyPr anchor="t">
            <a:normAutofit/>
          </a:bodyPr>
          <a:lstStyle/>
          <a:p>
            <a:r>
              <a:rPr lang="en-US" sz="4000" dirty="0"/>
              <a:t>Author, businessman, William Dunn Longstaff</a:t>
            </a:r>
          </a:p>
          <a:p>
            <a:r>
              <a:rPr lang="en-US" sz="4000" dirty="0"/>
              <a:t>Early supporter of Bethesda Free Church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4BD17D5F-CFEA-A421-1C55-EC6F143BF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3838" y="2806887"/>
            <a:ext cx="2577138" cy="3835027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23C0BF15-99C0-EF88-DDA2-F70ADD2CC9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8773" y="2860358"/>
            <a:ext cx="5437823" cy="3709035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3205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wipe/>
      </p:transition>
    </mc:Choice>
    <mc:Fallback xmlns="">
      <p:transition spd="slow">
        <p:wip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51577353-47B9-4025-2904-889D7EBCE2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1067"/>
          <a:stretch/>
        </p:blipFill>
        <p:spPr bwMode="auto">
          <a:xfrm>
            <a:off x="20" y="-8877"/>
            <a:ext cx="1219198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9ED4DCF-1154-6022-DE4E-F5B3BC17D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05778"/>
            <a:ext cx="10977979" cy="1205057"/>
          </a:xfrm>
        </p:spPr>
        <p:txBody>
          <a:bodyPr anchor="b">
            <a:normAutofit/>
          </a:bodyPr>
          <a:lstStyle/>
          <a:p>
            <a:r>
              <a:rPr lang="en-US" sz="8000" b="1" dirty="0">
                <a:ln>
                  <a:solidFill>
                    <a:schemeClr val="bg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Time To Be Holy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7899A7-3939-8CC8-F11C-BB1606514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209268"/>
            <a:ext cx="10977979" cy="556818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A) </a:t>
            </a:r>
            <a:r>
              <a:rPr lang="en-US" sz="36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Take time to be holy,</a:t>
            </a:r>
            <a:r>
              <a:rPr lang="en-US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36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speak oft with thy Lord;</a:t>
            </a:r>
          </a:p>
          <a:p>
            <a:pPr marL="0" indent="0">
              <a:buNone/>
            </a:pP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1) We must choose to give our time to growth. </a:t>
            </a:r>
            <a:r>
              <a:rPr lang="en-US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[1Th 3:12, 4:1, 9-10]</a:t>
            </a:r>
            <a:b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	2) We must not give up on prayer. </a:t>
            </a:r>
            <a:r>
              <a:rPr lang="en-US" sz="2800" i="1" dirty="0">
                <a:latin typeface="Calibri" panose="020F0502020204030204" pitchFamily="34" charset="0"/>
                <a:ea typeface="Times New Roman" panose="02020603050405020304" pitchFamily="18" charset="0"/>
              </a:rPr>
              <a:t>Pray w/o ceasing. </a:t>
            </a:r>
            <a:r>
              <a:rPr lang="en-US" sz="2800" b="1" dirty="0">
                <a:latin typeface="Calibri" panose="020F0502020204030204" pitchFamily="34" charset="0"/>
                <a:ea typeface="Times New Roman" panose="02020603050405020304" pitchFamily="18" charset="0"/>
              </a:rPr>
              <a:t>1 </a:t>
            </a:r>
            <a:r>
              <a:rPr lang="en-US" sz="2800" b="1" dirty="0" err="1">
                <a:latin typeface="Calibri" panose="020F0502020204030204" pitchFamily="34" charset="0"/>
                <a:ea typeface="Times New Roman" panose="02020603050405020304" pitchFamily="18" charset="0"/>
              </a:rPr>
              <a:t>Thess</a:t>
            </a:r>
            <a:r>
              <a:rPr lang="en-US" sz="2800" b="1" dirty="0">
                <a:latin typeface="Calibri" panose="020F0502020204030204" pitchFamily="34" charset="0"/>
                <a:ea typeface="Times New Roman" panose="02020603050405020304" pitchFamily="18" charset="0"/>
              </a:rPr>
              <a:t> 5:17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n-US" sz="2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B) </a:t>
            </a:r>
            <a:r>
              <a:rPr lang="en-US" sz="3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Abide in Him always,</a:t>
            </a:r>
            <a:r>
              <a:rPr lang="en-US" sz="3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3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and feed on His Word.</a:t>
            </a:r>
          </a:p>
          <a:p>
            <a:pPr marL="0" indent="0">
              <a:buNone/>
            </a:pP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1) We must always credit Him for growth. </a:t>
            </a:r>
            <a:r>
              <a:rPr lang="en-US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[Colossians 2:18-19]</a:t>
            </a:r>
            <a:b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2) We must recognize our need for the bread of life. </a:t>
            </a:r>
            <a:r>
              <a:rPr lang="en-US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John 6:35</a:t>
            </a:r>
          </a:p>
          <a:p>
            <a:pPr marL="0" indent="0">
              <a:buNone/>
            </a:pPr>
            <a:r>
              <a:rPr lang="en-US" sz="3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C)</a:t>
            </a:r>
            <a:r>
              <a:rPr lang="en-US" sz="3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3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Make friends of God’s children, help those who are weak,</a:t>
            </a:r>
          </a:p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	1) Are we assembling &amp; cultivating fellow faith co-workers? </a:t>
            </a:r>
            <a:r>
              <a:rPr lang="en-US" sz="2800" b="1" dirty="0">
                <a:latin typeface="Calibri" panose="020F0502020204030204" pitchFamily="34" charset="0"/>
                <a:ea typeface="Times New Roman" panose="02020603050405020304" pitchFamily="18" charset="0"/>
              </a:rPr>
              <a:t>Heb 10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b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	2) A hallmark of God’s character. E.g. Good Samaritan, </a:t>
            </a:r>
            <a:r>
              <a:rPr lang="en-US" sz="2800" b="1" dirty="0">
                <a:latin typeface="Calibri" panose="020F0502020204030204" pitchFamily="34" charset="0"/>
                <a:ea typeface="Times New Roman" panose="02020603050405020304" pitchFamily="18" charset="0"/>
              </a:rPr>
              <a:t>Gala 6:9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n-US" sz="2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D) </a:t>
            </a:r>
            <a:r>
              <a:rPr lang="en-US" sz="3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Forgetting in nothing His blessing to seek.</a:t>
            </a:r>
          </a:p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	Keep Him in EVERYTHING we do. He can bless it all. </a:t>
            </a:r>
            <a:r>
              <a:rPr lang="en-US" sz="2800" b="1" dirty="0">
                <a:latin typeface="Calibri" panose="020F0502020204030204" pitchFamily="34" charset="0"/>
                <a:ea typeface="Times New Roman" panose="02020603050405020304" pitchFamily="18" charset="0"/>
              </a:rPr>
              <a:t>[Eph 3:14-21]</a:t>
            </a:r>
            <a:endParaRPr lang="en-US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4231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radientVTI">
  <a:themeElements>
    <a:clrScheme name="Gradient">
      <a:dk1>
        <a:sysClr val="windowText" lastClr="000000"/>
      </a:dk1>
      <a:lt1>
        <a:sysClr val="window" lastClr="FFFFFF"/>
      </a:lt1>
      <a:dk2>
        <a:srgbClr val="10013F"/>
      </a:dk2>
      <a:lt2>
        <a:srgbClr val="F2F0FF"/>
      </a:lt2>
      <a:accent1>
        <a:srgbClr val="814DFF"/>
      </a:accent1>
      <a:accent2>
        <a:srgbClr val="243FFF"/>
      </a:accent2>
      <a:accent3>
        <a:srgbClr val="FF83B6"/>
      </a:accent3>
      <a:accent4>
        <a:srgbClr val="FF9022"/>
      </a:accent4>
      <a:accent5>
        <a:srgbClr val="FF1F85"/>
      </a:accent5>
      <a:accent6>
        <a:srgbClr val="1A98FF"/>
      </a:accent6>
      <a:hlink>
        <a:srgbClr val="0563C1"/>
      </a:hlink>
      <a:folHlink>
        <a:srgbClr val="954F72"/>
      </a:folHlink>
    </a:clrScheme>
    <a:fontScheme name="Univers">
      <a:majorFont>
        <a:latin typeface="Gill Sans Nova"/>
        <a:ea typeface=""/>
        <a:cs typeface=""/>
      </a:majorFont>
      <a:minorFont>
        <a:latin typeface="Gill Sans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VTI" id="{605F9078-86F9-4258-A3E1-F8EFF02AE8CC}" vid="{4848699B-BB01-41E3-9EC4-3D97DFE5292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God and Time Sabbath</Template>
  <TotalTime>35</TotalTime>
  <Words>205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Gill Sans Nova</vt:lpstr>
      <vt:lpstr>Times New Roman</vt:lpstr>
      <vt:lpstr>Univers</vt:lpstr>
      <vt:lpstr>GradientVTI</vt:lpstr>
      <vt:lpstr>TAKE TIME TO BE HOLY</vt:lpstr>
      <vt:lpstr>Take Time To Be Holy</vt:lpstr>
      <vt:lpstr>Take Time To Be Holy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TAKE TIME TO BE HOLY</dc:title>
  <dc:creator>Coulter Wickerham</dc:creator>
  <cp:lastModifiedBy>Coulter Wickerham</cp:lastModifiedBy>
  <cp:revision>5</cp:revision>
  <dcterms:created xsi:type="dcterms:W3CDTF">2022-08-06T15:23:44Z</dcterms:created>
  <dcterms:modified xsi:type="dcterms:W3CDTF">2022-08-06T15:59:33Z</dcterms:modified>
</cp:coreProperties>
</file>