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69" r:id="rId5"/>
    <p:sldId id="270" r:id="rId6"/>
    <p:sldId id="271" r:id="rId7"/>
    <p:sldId id="278" r:id="rId8"/>
    <p:sldId id="273" r:id="rId9"/>
    <p:sldId id="272" r:id="rId10"/>
    <p:sldId id="274" r:id="rId11"/>
    <p:sldId id="275" r:id="rId12"/>
    <p:sldId id="276" r:id="rId13"/>
    <p:sldId id="277" r:id="rId14"/>
    <p:sldId id="25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Letters to Asia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3932" y="4355402"/>
            <a:ext cx="8176135" cy="1813578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4400" dirty="0"/>
              <a:t>What can we learn?</a:t>
            </a:r>
          </a:p>
          <a:p>
            <a:pPr algn="l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‘Book of Life’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[Ex 32:30-35]</a:t>
            </a:r>
          </a:p>
          <a:p>
            <a:pPr algn="l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[Ps 69:22-36]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cf.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Lk 10:20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184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53228"/>
            <a:ext cx="8975290" cy="1080938"/>
          </a:xfrm>
        </p:spPr>
        <p:txBody>
          <a:bodyPr>
            <a:normAutofit/>
          </a:bodyPr>
          <a:lstStyle/>
          <a:p>
            <a:pPr algn="ctr"/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Churches of Asia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302405"/>
            <a:ext cx="2970727" cy="1982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76" y="1834166"/>
            <a:ext cx="10328040" cy="4888606"/>
          </a:xfrm>
        </p:spPr>
      </p:pic>
    </p:spTree>
    <p:extLst>
      <p:ext uri="{BB962C8B-B14F-4D97-AF65-F5344CB8AC3E}">
        <p14:creationId xmlns:p14="http://schemas.microsoft.com/office/powerpoint/2010/main" val="290819627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53228"/>
            <a:ext cx="8975290" cy="1080938"/>
          </a:xfrm>
        </p:spPr>
        <p:txBody>
          <a:bodyPr>
            <a:normAutofit/>
          </a:bodyPr>
          <a:lstStyle/>
          <a:p>
            <a:pPr algn="ctr"/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Churches of Asia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302405"/>
            <a:ext cx="2970727" cy="1982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70" y="139891"/>
            <a:ext cx="8770956" cy="6578218"/>
          </a:xfrm>
        </p:spPr>
      </p:pic>
    </p:spTree>
    <p:extLst>
      <p:ext uri="{BB962C8B-B14F-4D97-AF65-F5344CB8AC3E}">
        <p14:creationId xmlns:p14="http://schemas.microsoft.com/office/powerpoint/2010/main" val="382948626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53228"/>
            <a:ext cx="8975290" cy="1080938"/>
          </a:xfrm>
        </p:spPr>
        <p:txBody>
          <a:bodyPr>
            <a:normAutofit/>
          </a:bodyPr>
          <a:lstStyle/>
          <a:p>
            <a:pPr algn="ctr"/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Churches of Asia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302405"/>
            <a:ext cx="2970727" cy="1982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" y="1567059"/>
            <a:ext cx="10161431" cy="5080716"/>
          </a:xfrm>
        </p:spPr>
      </p:pic>
    </p:spTree>
    <p:extLst>
      <p:ext uri="{BB962C8B-B14F-4D97-AF65-F5344CB8AC3E}">
        <p14:creationId xmlns:p14="http://schemas.microsoft.com/office/powerpoint/2010/main" val="333540682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53228"/>
            <a:ext cx="8975290" cy="1080938"/>
          </a:xfrm>
        </p:spPr>
        <p:txBody>
          <a:bodyPr>
            <a:normAutofit/>
          </a:bodyPr>
          <a:lstStyle/>
          <a:p>
            <a:pPr algn="ctr"/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Churches of Asia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302405"/>
            <a:ext cx="2970727" cy="1982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32" y="425003"/>
            <a:ext cx="8281228" cy="621092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24" y="978795"/>
            <a:ext cx="4887430" cy="32562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97884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53228"/>
            <a:ext cx="8975290" cy="1080938"/>
          </a:xfrm>
        </p:spPr>
        <p:txBody>
          <a:bodyPr>
            <a:normAutofit/>
          </a:bodyPr>
          <a:lstStyle/>
          <a:p>
            <a:pPr algn="ctr"/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Churches of Asia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302405"/>
            <a:ext cx="2970727" cy="1982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4851" y="2156568"/>
            <a:ext cx="11243255" cy="47014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Sleepy Sardis</a:t>
            </a:r>
          </a:p>
          <a:p>
            <a:pPr marL="514350" indent="-514350">
              <a:buAutoNum type="arabicParenR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Jesus’ Powerful Presence</a:t>
            </a:r>
            <a:r>
              <a:rPr lang="en-US" sz="2800" b="1" dirty="0">
                <a:effectLst/>
              </a:rPr>
              <a:t> </a:t>
            </a:r>
            <a:r>
              <a:rPr lang="en-US" sz="2800" i="1" dirty="0">
                <a:effectLst/>
              </a:rPr>
              <a:t>Among</a:t>
            </a:r>
            <a:r>
              <a:rPr lang="en-US" sz="2800" dirty="0">
                <a:effectLst/>
              </a:rPr>
              <a:t> the churches. What about us? </a:t>
            </a:r>
          </a:p>
          <a:p>
            <a:pPr marL="514350" indent="-514350">
              <a:buAutoNum type="arabicParenR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Need For Introspection </a:t>
            </a:r>
            <a:r>
              <a:rPr lang="en-US" sz="2800" dirty="0">
                <a:effectLst/>
              </a:rPr>
              <a:t>Will my reputation save me?</a:t>
            </a:r>
          </a:p>
          <a:p>
            <a:pPr marL="514350" indent="-514350">
              <a:buAutoNum type="arabicParenR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Need For Progress </a:t>
            </a:r>
            <a:r>
              <a:rPr lang="en-US" sz="2800" dirty="0">
                <a:effectLst/>
              </a:rPr>
              <a:t>Am I improving/advancing?   </a:t>
            </a:r>
          </a:p>
          <a:p>
            <a:pPr marL="514350" indent="-514350">
              <a:buAutoNum type="arabicParenR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“Hold Firm” to what we First Heard &amp; Believed</a:t>
            </a:r>
            <a:r>
              <a:rPr lang="en-US" sz="2800" dirty="0">
                <a:effectLst/>
              </a:rPr>
              <a:t>  </a:t>
            </a:r>
          </a:p>
          <a:p>
            <a:pPr marL="514350" indent="-514350">
              <a:buAutoNum type="arabicParenR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Jesus’ Judgment Will Come Suddenly </a:t>
            </a:r>
            <a:r>
              <a:rPr lang="en-US" sz="2800" dirty="0">
                <a:effectLst/>
              </a:rPr>
              <a:t>It won’t be humorous. </a:t>
            </a:r>
          </a:p>
          <a:p>
            <a:pPr marL="514350" indent="-514350">
              <a:buAutoNum type="arabicParenR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Reality &amp; Reward for the Righteous Remnant </a:t>
            </a:r>
          </a:p>
          <a:p>
            <a:pPr marL="514350" indent="-514350">
              <a:buAutoNum type="arabicParenR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 &amp; Understand The Sword of The Spirit </a:t>
            </a:r>
            <a:endParaRPr lang="en-US" sz="3200" b="1" spc="-150" dirty="0"/>
          </a:p>
        </p:txBody>
      </p:sp>
    </p:spTree>
    <p:extLst>
      <p:ext uri="{BB962C8B-B14F-4D97-AF65-F5344CB8AC3E}">
        <p14:creationId xmlns:p14="http://schemas.microsoft.com/office/powerpoint/2010/main" val="23464508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53228"/>
            <a:ext cx="8975290" cy="1080938"/>
          </a:xfrm>
        </p:spPr>
        <p:txBody>
          <a:bodyPr>
            <a:normAutofit/>
          </a:bodyPr>
          <a:lstStyle/>
          <a:p>
            <a:pPr algn="ctr"/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Churches of Asia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2124" y="2336873"/>
            <a:ext cx="11243255" cy="425711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</a:t>
            </a:r>
            <a:r>
              <a:rPr lang="en-US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r>
              <a:rPr lang="en-US" sz="3500" b="1" dirty="0">
                <a:effectLst/>
              </a:rPr>
              <a:t>	v1</a:t>
            </a:r>
            <a:r>
              <a:rPr lang="en-US" sz="3500" dirty="0">
                <a:effectLst/>
              </a:rPr>
              <a:t> God revealed this to Jesus who gave it to John. </a:t>
            </a:r>
          </a:p>
          <a:p>
            <a:pPr marL="0" indent="0">
              <a:buNone/>
            </a:pPr>
            <a:r>
              <a:rPr lang="en-US" sz="3500" dirty="0">
                <a:effectLst/>
              </a:rPr>
              <a:t>	</a:t>
            </a:r>
            <a:r>
              <a:rPr lang="en-US" sz="3500" b="1" dirty="0">
                <a:effectLst/>
              </a:rPr>
              <a:t>v3 </a:t>
            </a:r>
            <a:r>
              <a:rPr lang="en-US" sz="3500" dirty="0">
                <a:effectLst/>
              </a:rPr>
              <a:t>This prophecy/revelation is supposed to BLESS. </a:t>
            </a:r>
          </a:p>
          <a:p>
            <a:pPr marL="0" indent="0">
              <a:buNone/>
            </a:pPr>
            <a:r>
              <a:rPr lang="en-US" sz="3500" dirty="0">
                <a:effectLst/>
              </a:rPr>
              <a:t>	</a:t>
            </a:r>
            <a:r>
              <a:rPr lang="en-US" sz="3500" b="1" dirty="0">
                <a:effectLst/>
              </a:rPr>
              <a:t>v4</a:t>
            </a:r>
            <a:r>
              <a:rPr lang="en-US" sz="3500" dirty="0">
                <a:effectLst/>
              </a:rPr>
              <a:t> </a:t>
            </a:r>
            <a:r>
              <a:rPr lang="en-US" sz="3500" i="1" dirty="0">
                <a:effectLst/>
              </a:rPr>
              <a:t>The 7 churches </a:t>
            </a:r>
            <a:r>
              <a:rPr lang="en-US" sz="3500" dirty="0">
                <a:effectLst/>
              </a:rPr>
              <a:t>are to be a </a:t>
            </a:r>
            <a:r>
              <a:rPr lang="en-US" sz="3500" i="1" dirty="0">
                <a:effectLst/>
              </a:rPr>
              <a:t>kingdom of priests</a:t>
            </a:r>
            <a:r>
              <a:rPr lang="en-US" sz="3500" dirty="0">
                <a:effectLst/>
              </a:rPr>
              <a:t>. </a:t>
            </a:r>
            <a:r>
              <a:rPr lang="en-US" sz="3500" b="1" dirty="0">
                <a:effectLst/>
              </a:rPr>
              <a:t>v6</a:t>
            </a:r>
            <a:endParaRPr lang="en-US" sz="3500" dirty="0">
              <a:effectLst/>
            </a:endParaRPr>
          </a:p>
          <a:p>
            <a:pPr marL="0" indent="0">
              <a:buNone/>
            </a:pPr>
            <a:r>
              <a:rPr lang="en-US" sz="3200" dirty="0">
                <a:effectLst/>
              </a:rPr>
              <a:t>	</a:t>
            </a:r>
            <a:r>
              <a:rPr lang="en-US" sz="3200" b="1" dirty="0">
                <a:effectLst/>
              </a:rPr>
              <a:t>v12-20</a:t>
            </a:r>
            <a:r>
              <a:rPr lang="en-US" sz="3200" dirty="0">
                <a:effectLst/>
              </a:rPr>
              <a:t> John’s humbling visit with Jesus. </a:t>
            </a:r>
            <a:r>
              <a:rPr lang="en-US" sz="3200" b="1" dirty="0">
                <a:effectLst/>
              </a:rPr>
              <a:t>[v12-16]</a:t>
            </a:r>
            <a:endParaRPr lang="en-US" sz="3200" dirty="0">
              <a:effectLst/>
            </a:endParaRPr>
          </a:p>
          <a:p>
            <a:pPr marL="0" indent="0">
              <a:buNone/>
            </a:pPr>
            <a:r>
              <a:rPr lang="en-US" sz="3500" b="1" dirty="0">
                <a:effectLst/>
              </a:rPr>
              <a:t>Ch1</a:t>
            </a:r>
            <a:r>
              <a:rPr lang="en-US" sz="3500" dirty="0">
                <a:effectLst/>
              </a:rPr>
              <a:t> Is the </a:t>
            </a:r>
            <a:r>
              <a:rPr lang="en-US" sz="3500" i="1" dirty="0">
                <a:effectLst/>
              </a:rPr>
              <a:t>historical context</a:t>
            </a:r>
            <a:r>
              <a:rPr lang="en-US" sz="3500" dirty="0">
                <a:effectLst/>
              </a:rPr>
              <a:t> of </a:t>
            </a:r>
            <a:r>
              <a:rPr lang="en-US" sz="3500" b="1" dirty="0">
                <a:effectLst/>
              </a:rPr>
              <a:t>The Revelation</a:t>
            </a:r>
            <a:r>
              <a:rPr lang="en-US" sz="3500" dirty="0">
                <a:effectLst/>
              </a:rPr>
              <a:t>. </a:t>
            </a:r>
            <a:br>
              <a:rPr lang="en-US" sz="3500" dirty="0">
                <a:effectLst/>
              </a:rPr>
            </a:br>
            <a:r>
              <a:rPr lang="en-US" sz="3500" dirty="0">
                <a:effectLst/>
              </a:rPr>
              <a:t>	</a:t>
            </a:r>
            <a:r>
              <a:rPr lang="en-US" sz="3000" dirty="0">
                <a:effectLst/>
              </a:rPr>
              <a:t>Much of </a:t>
            </a:r>
            <a:r>
              <a:rPr lang="en-US" sz="3000" b="1" dirty="0">
                <a:effectLst/>
              </a:rPr>
              <a:t>Ch1</a:t>
            </a:r>
            <a:r>
              <a:rPr lang="en-US" sz="3000" dirty="0">
                <a:effectLst/>
              </a:rPr>
              <a:t> is in </a:t>
            </a:r>
            <a:r>
              <a:rPr lang="en-US" sz="3000" b="1" dirty="0">
                <a:effectLst/>
              </a:rPr>
              <a:t>Ch2-3</a:t>
            </a:r>
            <a:r>
              <a:rPr lang="en-US" sz="3000" dirty="0">
                <a:effectLst/>
              </a:rPr>
              <a:t> which occurs again in </a:t>
            </a:r>
            <a:r>
              <a:rPr lang="en-US" sz="3000" b="1" dirty="0">
                <a:effectLst/>
              </a:rPr>
              <a:t>Ch20</a:t>
            </a:r>
            <a:r>
              <a:rPr lang="en-US" sz="3000" dirty="0">
                <a:effectLst/>
              </a:rPr>
              <a:t>. </a:t>
            </a:r>
            <a:r>
              <a:rPr lang="en-US" sz="3000" b="1" dirty="0"/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302405"/>
            <a:ext cx="2970727" cy="1982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60752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53228"/>
            <a:ext cx="8975290" cy="1080938"/>
          </a:xfrm>
        </p:spPr>
        <p:txBody>
          <a:bodyPr>
            <a:normAutofit/>
          </a:bodyPr>
          <a:lstStyle/>
          <a:p>
            <a:pPr algn="ctr"/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Churches of Asia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302405"/>
            <a:ext cx="2970727" cy="1982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77650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690261" y="243910"/>
            <a:ext cx="3956016" cy="14357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/>
              <a:t>Roman Roads </a:t>
            </a:r>
            <a:br>
              <a:rPr lang="en-US" sz="4400" b="1" dirty="0"/>
            </a:br>
            <a:r>
              <a:rPr lang="en-US" sz="4400" b="1" dirty="0"/>
              <a:t>In Asia Minor</a:t>
            </a:r>
          </a:p>
        </p:txBody>
      </p:sp>
      <p:sp>
        <p:nvSpPr>
          <p:cNvPr id="3" name="Oval 2"/>
          <p:cNvSpPr/>
          <p:nvPr/>
        </p:nvSpPr>
        <p:spPr>
          <a:xfrm>
            <a:off x="2913018" y="3291841"/>
            <a:ext cx="104503" cy="783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919644" y="2847894"/>
            <a:ext cx="104503" cy="783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760618" y="2278050"/>
            <a:ext cx="104503" cy="783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76236" y="2728630"/>
            <a:ext cx="104503" cy="783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979818" y="3086433"/>
            <a:ext cx="104503" cy="783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22025" y="2415113"/>
            <a:ext cx="104503" cy="783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4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53228"/>
            <a:ext cx="8975290" cy="1080938"/>
          </a:xfrm>
        </p:spPr>
        <p:txBody>
          <a:bodyPr>
            <a:normAutofit/>
          </a:bodyPr>
          <a:lstStyle/>
          <a:p>
            <a:pPr algn="ctr"/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Churches of Asia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302405"/>
            <a:ext cx="2970727" cy="1982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29" y="360608"/>
            <a:ext cx="8273070" cy="6370264"/>
          </a:xfrm>
        </p:spPr>
      </p:pic>
    </p:spTree>
    <p:extLst>
      <p:ext uri="{BB962C8B-B14F-4D97-AF65-F5344CB8AC3E}">
        <p14:creationId xmlns:p14="http://schemas.microsoft.com/office/powerpoint/2010/main" val="117867618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53228"/>
            <a:ext cx="8975290" cy="1080938"/>
          </a:xfrm>
        </p:spPr>
        <p:txBody>
          <a:bodyPr>
            <a:normAutofit/>
          </a:bodyPr>
          <a:lstStyle/>
          <a:p>
            <a:pPr algn="ctr"/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Churches of Asia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302405"/>
            <a:ext cx="2970727" cy="1982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23" y="476517"/>
            <a:ext cx="11110893" cy="6239814"/>
          </a:xfrm>
        </p:spPr>
      </p:pic>
    </p:spTree>
    <p:extLst>
      <p:ext uri="{BB962C8B-B14F-4D97-AF65-F5344CB8AC3E}">
        <p14:creationId xmlns:p14="http://schemas.microsoft.com/office/powerpoint/2010/main" val="361537630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53228"/>
            <a:ext cx="8975290" cy="1080938"/>
          </a:xfrm>
        </p:spPr>
        <p:txBody>
          <a:bodyPr>
            <a:normAutofit/>
          </a:bodyPr>
          <a:lstStyle/>
          <a:p>
            <a:pPr algn="ctr"/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Churches of Asia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302405"/>
            <a:ext cx="2970727" cy="1982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2" y="469893"/>
            <a:ext cx="9222216" cy="6164852"/>
          </a:xfrm>
        </p:spPr>
      </p:pic>
    </p:spTree>
    <p:extLst>
      <p:ext uri="{BB962C8B-B14F-4D97-AF65-F5344CB8AC3E}">
        <p14:creationId xmlns:p14="http://schemas.microsoft.com/office/powerpoint/2010/main" val="18797094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53228"/>
            <a:ext cx="8975290" cy="1080938"/>
          </a:xfrm>
        </p:spPr>
        <p:txBody>
          <a:bodyPr>
            <a:normAutofit/>
          </a:bodyPr>
          <a:lstStyle/>
          <a:p>
            <a:pPr algn="ctr"/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Churches of Asia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302405"/>
            <a:ext cx="2970727" cy="1982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8317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53228"/>
            <a:ext cx="8975290" cy="1080938"/>
          </a:xfrm>
        </p:spPr>
        <p:txBody>
          <a:bodyPr>
            <a:normAutofit/>
          </a:bodyPr>
          <a:lstStyle/>
          <a:p>
            <a:pPr algn="ctr"/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Churches of Asia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302405"/>
            <a:ext cx="2970727" cy="1982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0" y="0"/>
            <a:ext cx="9118355" cy="6838766"/>
          </a:xfrm>
        </p:spPr>
      </p:pic>
    </p:spTree>
    <p:extLst>
      <p:ext uri="{BB962C8B-B14F-4D97-AF65-F5344CB8AC3E}">
        <p14:creationId xmlns:p14="http://schemas.microsoft.com/office/powerpoint/2010/main" val="118448935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53228"/>
            <a:ext cx="8975290" cy="1080938"/>
          </a:xfrm>
        </p:spPr>
        <p:txBody>
          <a:bodyPr>
            <a:normAutofit/>
          </a:bodyPr>
          <a:lstStyle/>
          <a:p>
            <a:pPr algn="ctr"/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Churches of Asia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302405"/>
            <a:ext cx="2970727" cy="1982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96" y="1159100"/>
            <a:ext cx="11540545" cy="5525036"/>
          </a:xfrm>
        </p:spPr>
      </p:pic>
    </p:spTree>
    <p:extLst>
      <p:ext uri="{BB962C8B-B14F-4D97-AF65-F5344CB8AC3E}">
        <p14:creationId xmlns:p14="http://schemas.microsoft.com/office/powerpoint/2010/main" val="103056615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Tolerant Thyatira Rev 2</Template>
  <TotalTime>1156</TotalTime>
  <Words>231</Words>
  <Application>Microsoft Office PowerPoint</Application>
  <PresentationFormat>Widescreen</PresentationFormat>
  <Paragraphs>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Trebuchet MS</vt:lpstr>
      <vt:lpstr>Berlin</vt:lpstr>
      <vt:lpstr>The Letters to Asia</vt:lpstr>
      <vt:lpstr>The Churches of Asia</vt:lpstr>
      <vt:lpstr>The Churches of Asia</vt:lpstr>
      <vt:lpstr>The Churches of Asia</vt:lpstr>
      <vt:lpstr>The Churches of Asia</vt:lpstr>
      <vt:lpstr>The Churches of Asia</vt:lpstr>
      <vt:lpstr>The Churches of Asia</vt:lpstr>
      <vt:lpstr>The Churches of Asia</vt:lpstr>
      <vt:lpstr>The Churches of Asia</vt:lpstr>
      <vt:lpstr>The Churches of Asia</vt:lpstr>
      <vt:lpstr>The Churches of Asia</vt:lpstr>
      <vt:lpstr>The Churches of Asia</vt:lpstr>
      <vt:lpstr>The Churches of Asia</vt:lpstr>
      <vt:lpstr>The Churches of Asia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Letters to Asia</dc:title>
  <dc:creator>Coulter Wickerham</dc:creator>
  <cp:lastModifiedBy>Coulter Wickerham</cp:lastModifiedBy>
  <cp:revision>9</cp:revision>
  <dcterms:created xsi:type="dcterms:W3CDTF">2017-09-17T01:25:37Z</dcterms:created>
  <dcterms:modified xsi:type="dcterms:W3CDTF">2022-12-17T05:31:26Z</dcterms:modified>
</cp:coreProperties>
</file>