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9DA97-5475-678A-E2D1-C5E13E25B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835340-443D-50D4-9A71-644CB1E09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8D701-E109-3EAA-2960-227840FE9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3785-CD58-475F-9E92-B5D133AF1070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C7A2F-2451-4005-6FF7-E456C1D77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D7AC8-87AF-21C6-CDF8-DC317F891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43B5-7166-4FEA-A532-5936A037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2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BE442-8D48-C5F1-BFBD-FF991E85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32DD29-07DD-366F-7993-6D5B9509A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1415E-5871-D090-B3ED-C661458DB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3785-CD58-475F-9E92-B5D133AF1070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6E044-B144-85FE-62BA-28FA652A3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C4F6D-54A8-7BD6-5FC0-CA5AB870D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43B5-7166-4FEA-A532-5936A037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82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3EA39B-6357-00C8-D68C-622EE8BC95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7916C5-4E26-DD62-2F91-C9E4ACE4B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76378-D69D-2E68-03C8-6500DF527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3785-CD58-475F-9E92-B5D133AF1070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73C18-4D85-D2B6-2E96-72B461C33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467F9-3999-E698-5075-88B81DC12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43B5-7166-4FEA-A532-5936A037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9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96D54-E387-32DE-4A49-6F601B3C0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7DF35-05F4-147A-CAFA-071655A31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B94E6-E1B0-B66F-9FF7-C15BD57A7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3785-CD58-475F-9E92-B5D133AF1070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487DD-68A7-6C50-2615-2BCD64CA8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816B4-8A09-601F-F5E4-23E05A671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43B5-7166-4FEA-A532-5936A037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5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81C1B-8002-BE09-9D28-B65C6015E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E5A5D-D462-D8E7-500E-96229BB07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1E67A-C673-EC76-8FD9-30E00F703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3785-CD58-475F-9E92-B5D133AF1070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C6BD5-928B-611B-7E68-06B774792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0509E-007D-30DC-46A4-D10212DC7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43B5-7166-4FEA-A532-5936A037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9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A507A-86FF-F586-C384-A2D6E0436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A2114-0DB8-E6D5-A7C8-E92763DD39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621B52-BF24-FE9D-518A-43266FD42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42F1EC-CE4D-F4B2-CE1C-4B92AE5B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3785-CD58-475F-9E92-B5D133AF1070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FEB0C-9C98-11FB-9FBD-10A59011A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521F9-258D-4C4F-CA22-ECC58A465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43B5-7166-4FEA-A532-5936A037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14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8BB42-3A99-D641-8839-4D7E34B3C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B2308B-C0ED-4461-69CE-313DD96DA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C1F052-C283-9D08-480A-52E19B80C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EC9449-AFCF-D0F4-38DB-24AE088DB0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4B5EFC-428D-127A-9DF2-C0027FB58D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A36135-FEA4-2C8F-62AF-BBEFDCCF3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3785-CD58-475F-9E92-B5D133AF1070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527E5-D7DF-1C00-7100-BE8D8C231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D2629F-0C89-1308-ECD0-A2F694371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43B5-7166-4FEA-A532-5936A037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4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35BBF-1619-6A4B-5D07-369D76031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78EF3C-793B-FB93-C212-067746F19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3785-CD58-475F-9E92-B5D133AF1070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1E8BDE-9F76-5887-4DC5-7AF30AA75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D2F677-1B71-0B97-561D-521AB3240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43B5-7166-4FEA-A532-5936A037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2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477332-FA2B-F792-C780-B99D54EF0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3785-CD58-475F-9E92-B5D133AF1070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600E94-77E4-3704-9FA3-54D9848C7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4DB36C-FCF9-288F-36E2-95822BDF3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43B5-7166-4FEA-A532-5936A037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3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B9B83-9B9E-7574-3BB1-AB38C9AC4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FF698-1033-693A-D09F-B0B6983F9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B00A05-D17E-793C-D515-A90DDEBA1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6341A8-0307-66AC-C03E-AA367FA2F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3785-CD58-475F-9E92-B5D133AF1070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525B87-3A18-7329-95EF-D2BD81B26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6D3205-640C-8E25-78D1-B5D888432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43B5-7166-4FEA-A532-5936A037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8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979-E8E5-FEFF-FA90-25E932673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233E18-57BC-BEC7-E691-C868944FDA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7FC6DF-BDF5-E762-C4D0-4855820C9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CBD12-926E-1782-1A95-EB23D391D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3785-CD58-475F-9E92-B5D133AF1070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AB93AF-0BEB-2C6B-60E1-C0C03C92B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AA602-2783-6DAC-AC54-B826FE6EB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43B5-7166-4FEA-A532-5936A037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7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90CD97-78E5-526B-4284-C83F9CE0D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0D4CD0-5C8F-AE25-2730-C957A37F6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CEBCA-EA88-14BA-9EEC-C76D6143C7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B3785-CD58-475F-9E92-B5D133AF1070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C02F0-3044-9702-F94C-D175904EE8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27013-894A-A391-9E0E-6F4BB9F973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F43B5-7166-4FEA-A532-5936A037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9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CA71EA4-EEE4-8046-A3F0-D086DC632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7"/>
            <a:ext cx="12192000" cy="685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E4E88A-D13E-29C4-A13B-68F04B85AA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032" y="3080832"/>
            <a:ext cx="5830672" cy="3495686"/>
          </a:xfrm>
          <a:prstGeom prst="roundRect">
            <a:avLst>
              <a:gd name="adj" fmla="val 35250"/>
            </a:avLst>
          </a:prstGeom>
          <a:solidFill>
            <a:schemeClr val="accent4">
              <a:lumMod val="60000"/>
              <a:lumOff val="40000"/>
              <a:alpha val="60000"/>
            </a:schemeClr>
          </a:solidFill>
          <a:ln w="57150">
            <a:solidFill>
              <a:schemeClr val="accent4"/>
            </a:solidFill>
          </a:ln>
        </p:spPr>
        <p:txBody>
          <a:bodyPr anchor="ctr">
            <a:noAutofit/>
          </a:bodyPr>
          <a:lstStyle/>
          <a:p>
            <a:r>
              <a:rPr lang="en-US" sz="80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The</a:t>
            </a:r>
            <a:r>
              <a:rPr lang="en-US" sz="9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 JOY </a:t>
            </a:r>
            <a:r>
              <a:rPr lang="en-US" sz="80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of </a:t>
            </a:r>
            <a:br>
              <a:rPr lang="en-US" sz="80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</a:br>
            <a:r>
              <a:rPr lang="en-US" sz="80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My Heart</a:t>
            </a:r>
            <a:br>
              <a:rPr lang="en-US" sz="80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</a:br>
            <a:r>
              <a:rPr lang="en-US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Psalm 119 </a:t>
            </a:r>
            <a:endParaRPr lang="en-US" sz="7200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B1C37C9F-BC60-F1CE-C3C4-D44628C5B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440" y="1141469"/>
            <a:ext cx="5706520" cy="455601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27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CA71EA4-EEE4-8046-A3F0-D086DC632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7"/>
            <a:ext cx="12192000" cy="685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E4E88A-D13E-29C4-A13B-68F04B85A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" y="195664"/>
            <a:ext cx="11567160" cy="1205057"/>
          </a:xfrm>
          <a:solidFill>
            <a:schemeClr val="accent4">
              <a:lumMod val="40000"/>
              <a:lumOff val="60000"/>
              <a:alpha val="60000"/>
            </a:schemeClr>
          </a:solidFill>
          <a:ln w="57150"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7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The JOY of My Heart -Psalm 119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79C3E-BCAA-A94D-8DD7-9565DED7F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546285"/>
            <a:ext cx="11567160" cy="5265119"/>
          </a:xfrm>
          <a:solidFill>
            <a:schemeClr val="bg1">
              <a:lumMod val="95000"/>
              <a:alpha val="7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7) [v49-56] Remember Your Promise To Your Servant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8) [v57-64] Be Gracious To Me By Your Promise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9) [v65-72] Teach Me Good Judgment &amp; Knowledge</a:t>
            </a:r>
            <a:endParaRPr lang="en-US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10) [v73-80] Let Your Mercy Come To Me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11) [v81-88] How Long Must Your Servant Endure?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12) [v89-96] Your Word Is Fixed In The Heavens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13) [v97-104] Oh How I Love Your Law</a:t>
            </a:r>
          </a:p>
          <a:p>
            <a:pPr marL="0" indent="0">
              <a:buNone/>
            </a:pPr>
            <a:r>
              <a:rPr lang="en-US" sz="4000" b="1" dirty="0"/>
              <a:t>14) [105-112] Your Word Is A Lamp To My Feet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sz="2800" dirty="0"/>
              <a:t>Why did he need a lamp? He is severely afflicted &amp; traps are set for him. </a:t>
            </a:r>
            <a:br>
              <a:rPr lang="en-US" sz="2800" dirty="0"/>
            </a:br>
            <a:r>
              <a:rPr lang="en-US" sz="2800" dirty="0"/>
              <a:t>	He is focused on God’s testimonies, the JOY of his heart, his true home. 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00692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CA71EA4-EEE4-8046-A3F0-D086DC632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7"/>
            <a:ext cx="12192000" cy="685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E4E88A-D13E-29C4-A13B-68F04B85A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" y="195664"/>
            <a:ext cx="11567160" cy="1205057"/>
          </a:xfrm>
          <a:solidFill>
            <a:schemeClr val="accent4">
              <a:lumMod val="40000"/>
              <a:lumOff val="60000"/>
              <a:alpha val="60000"/>
            </a:schemeClr>
          </a:solidFill>
          <a:ln w="57150"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7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The JOY of My Heart -Psalm 119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79C3E-BCAA-A94D-8DD7-9565DED7F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546285"/>
            <a:ext cx="11567160" cy="5265119"/>
          </a:xfrm>
          <a:solidFill>
            <a:schemeClr val="bg1">
              <a:lumMod val="95000"/>
              <a:alpha val="70000"/>
            </a:schemeClr>
          </a:solidFill>
        </p:spPr>
        <p:txBody>
          <a:bodyPr>
            <a:normAutofit/>
          </a:bodyPr>
          <a:lstStyle/>
          <a:p>
            <a:pPr marL="0" indent="0" defTabSz="457200">
              <a:spcBef>
                <a:spcPts val="0"/>
              </a:spcBef>
              <a:buNone/>
            </a:pPr>
            <a:r>
              <a:rPr lang="en-US" sz="4400" b="1" dirty="0"/>
              <a:t>Like Paul in Romans 7, It Delights in The Law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4400" b="1" dirty="0"/>
              <a:t>It Uses Eight Key Words: 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000" dirty="0"/>
              <a:t>	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25x </a:t>
            </a:r>
            <a:r>
              <a:rPr lang="en-US" sz="3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Torah</a:t>
            </a:r>
            <a:r>
              <a:rPr lang="en-US" sz="3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</a:t>
            </a:r>
            <a:r>
              <a:rPr lang="en-US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Law; 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24x </a:t>
            </a:r>
            <a:r>
              <a:rPr lang="en-US" sz="3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Dabar</a:t>
            </a:r>
            <a:r>
              <a:rPr lang="en-US" sz="3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</a:t>
            </a:r>
            <a:r>
              <a:rPr lang="en-US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Word; 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23x </a:t>
            </a:r>
            <a:r>
              <a:rPr lang="en-US" sz="3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Mispat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en-US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Decisions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000" b="1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23x </a:t>
            </a:r>
            <a:r>
              <a:rPr lang="en-US" sz="3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Edot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en-US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Statute; 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22x </a:t>
            </a:r>
            <a:r>
              <a:rPr lang="en-US" sz="3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Miswa</a:t>
            </a:r>
            <a:r>
              <a:rPr lang="en-US" sz="3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</a:t>
            </a:r>
            <a:r>
              <a:rPr lang="en-US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Orders; 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21x </a:t>
            </a:r>
            <a:r>
              <a:rPr lang="en-US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Huqqim</a:t>
            </a: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</a:t>
            </a:r>
            <a:r>
              <a:rPr lang="en-US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Decrees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21x </a:t>
            </a:r>
            <a:r>
              <a:rPr lang="en-US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Piqqudim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en-US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Precepts;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19x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Imra</a:t>
            </a:r>
            <a:r>
              <a:rPr lang="en-US" sz="3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Promise;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more, “Way”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4400" b="1" dirty="0">
                <a:latin typeface="Calibri" panose="020F0502020204030204" pitchFamily="34" charset="0"/>
                <a:cs typeface="Times New Roman" panose="02020603050405020304" pitchFamily="18" charset="0"/>
              </a:rPr>
              <a:t>It Utilizes EVERY Type of Psalm: </a:t>
            </a:r>
            <a:endParaRPr lang="en-US" sz="4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600" dirty="0"/>
              <a:t>	Complaints, praises, wisdom, everything from A to Z! </a:t>
            </a:r>
            <a:br>
              <a:rPr lang="en-US" sz="3600" dirty="0"/>
            </a:br>
            <a:r>
              <a:rPr lang="en-US" sz="3600" dirty="0"/>
              <a:t>	It lacks specific OT concepts remaining general for all. </a:t>
            </a:r>
            <a:br>
              <a:rPr lang="en-US" sz="3600" dirty="0"/>
            </a:br>
            <a:r>
              <a:rPr lang="en-US" sz="3600" dirty="0"/>
              <a:t>		The psalmist faces powerful enemies &amp; temptations. </a:t>
            </a:r>
          </a:p>
        </p:txBody>
      </p:sp>
    </p:spTree>
    <p:extLst>
      <p:ext uri="{BB962C8B-B14F-4D97-AF65-F5344CB8AC3E}">
        <p14:creationId xmlns:p14="http://schemas.microsoft.com/office/powerpoint/2010/main" val="2296264645"/>
      </p:ext>
    </p:extLst>
  </p:cSld>
  <p:clrMapOvr>
    <a:masterClrMapping/>
  </p:clrMapOvr>
  <p:transition spd="slow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CA71EA4-EEE4-8046-A3F0-D086DC632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7"/>
            <a:ext cx="12192000" cy="685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E4E88A-D13E-29C4-A13B-68F04B85A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" y="195664"/>
            <a:ext cx="11567160" cy="1205057"/>
          </a:xfrm>
          <a:solidFill>
            <a:schemeClr val="accent4">
              <a:lumMod val="40000"/>
              <a:lumOff val="60000"/>
              <a:alpha val="60000"/>
            </a:schemeClr>
          </a:solidFill>
          <a:ln w="57150"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7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The JOY of My Heart -Psalm 119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79C3E-BCAA-A94D-8DD7-9565DED7F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546285"/>
            <a:ext cx="11567160" cy="5265119"/>
          </a:xfrm>
          <a:solidFill>
            <a:schemeClr val="bg1">
              <a:lumMod val="95000"/>
              <a:alpha val="7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7) [v49-56] Remember Your Promise To Your Servant </a:t>
            </a:r>
          </a:p>
          <a:p>
            <a:pPr marL="0" indent="0">
              <a:buNone/>
            </a:pPr>
            <a:r>
              <a:rPr lang="en-US" dirty="0"/>
              <a:t>	The psalmist is a sojourner but takes comfort in God’s Word. </a:t>
            </a:r>
            <a:br>
              <a:rPr lang="en-US" dirty="0"/>
            </a:br>
            <a:r>
              <a:rPr lang="en-US" dirty="0"/>
              <a:t>	When we feel afflicted &amp; weak His promises give us life!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8) [v57-64] Be Gracious To Me According To Your Promise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9) [v65-72] Teach Me Good Judgment &amp; Knowledge</a:t>
            </a:r>
            <a:endParaRPr lang="en-US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10) [v73-80] Let Your Mercy Come To Me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11) [v81-88] How Long Must Your Servant Endure?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12) [v89-96] Your Word Is Fixed In The Heavens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13) [v97-104] Oh How I Love Your Law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14) [105-112] Your Word Is A Lamp To My Feet</a:t>
            </a:r>
          </a:p>
        </p:txBody>
      </p:sp>
    </p:spTree>
    <p:extLst>
      <p:ext uri="{BB962C8B-B14F-4D97-AF65-F5344CB8AC3E}">
        <p14:creationId xmlns:p14="http://schemas.microsoft.com/office/powerpoint/2010/main" val="757754393"/>
      </p:ext>
    </p:extLst>
  </p:cSld>
  <p:clrMapOvr>
    <a:masterClrMapping/>
  </p:clrMapOvr>
  <p:transition spd="slow"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CA71EA4-EEE4-8046-A3F0-D086DC632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7"/>
            <a:ext cx="12192000" cy="685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E4E88A-D13E-29C4-A13B-68F04B85A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" y="195664"/>
            <a:ext cx="11567160" cy="1205057"/>
          </a:xfrm>
          <a:solidFill>
            <a:schemeClr val="accent4">
              <a:lumMod val="40000"/>
              <a:lumOff val="60000"/>
              <a:alpha val="60000"/>
            </a:schemeClr>
          </a:solidFill>
          <a:ln w="57150"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7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The JOY of My Heart -Psalm 119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79C3E-BCAA-A94D-8DD7-9565DED7F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546285"/>
            <a:ext cx="11567160" cy="5265119"/>
          </a:xfrm>
          <a:solidFill>
            <a:schemeClr val="bg1">
              <a:lumMod val="95000"/>
              <a:alpha val="7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7) [v49-56] Remember Your Promise To Your Servant </a:t>
            </a:r>
          </a:p>
          <a:p>
            <a:pPr marL="0" indent="0">
              <a:buNone/>
            </a:pPr>
            <a:r>
              <a:rPr lang="en-US" sz="4000" b="1" dirty="0"/>
              <a:t>8) [v57-64] Be Gracious To Me By Your Promise</a:t>
            </a:r>
          </a:p>
          <a:p>
            <a:pPr marL="0" indent="0">
              <a:buNone/>
            </a:pPr>
            <a:r>
              <a:rPr lang="en-US" dirty="0"/>
              <a:t> 	YHWH is his land inheritance. The faithless try to ensnare him.  </a:t>
            </a:r>
            <a:br>
              <a:rPr lang="en-US" dirty="0"/>
            </a:br>
            <a:r>
              <a:rPr lang="en-US" dirty="0"/>
              <a:t>	Even still, in self-reflection he knows to not forget God or God’s people.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9) [v65-72] Teach Me Good Judgment &amp; Knowledge</a:t>
            </a:r>
            <a:endParaRPr lang="en-US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10) [v73-80] Let Your Mercy Come To Me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11) [v81-88] How Long Must Your Servant Endure?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12) [v89-96] Your Word Is Fixed In The Heavens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13) [v97-104] Oh How I Love Your Law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14) [105-112] Your Word Is A Lamp To My Feet</a:t>
            </a:r>
          </a:p>
        </p:txBody>
      </p:sp>
    </p:spTree>
    <p:extLst>
      <p:ext uri="{BB962C8B-B14F-4D97-AF65-F5344CB8AC3E}">
        <p14:creationId xmlns:p14="http://schemas.microsoft.com/office/powerpoint/2010/main" val="2089240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CA71EA4-EEE4-8046-A3F0-D086DC632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7"/>
            <a:ext cx="12192000" cy="685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E4E88A-D13E-29C4-A13B-68F04B85A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" y="195664"/>
            <a:ext cx="11567160" cy="1205057"/>
          </a:xfrm>
          <a:solidFill>
            <a:schemeClr val="accent4">
              <a:lumMod val="40000"/>
              <a:lumOff val="60000"/>
              <a:alpha val="60000"/>
            </a:schemeClr>
          </a:solidFill>
          <a:ln w="57150"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7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The JOY of My Heart -Psalm 119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79C3E-BCAA-A94D-8DD7-9565DED7F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546285"/>
            <a:ext cx="11567160" cy="5265119"/>
          </a:xfrm>
          <a:solidFill>
            <a:schemeClr val="bg1">
              <a:lumMod val="95000"/>
              <a:alpha val="7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7) [v49-56] Remember Your Promise To Your Servant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8) [v57-64] Be Gracious To Me By Your Promise</a:t>
            </a:r>
          </a:p>
          <a:p>
            <a:pPr marL="0" indent="0"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9) [v65-72] Teach Me Good Judgment &amp; Knowledge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/>
              <a:t>	5x</a:t>
            </a:r>
            <a:r>
              <a:rPr lang="en-US" dirty="0"/>
              <a:t> in </a:t>
            </a:r>
            <a:r>
              <a:rPr lang="en-US" b="1" dirty="0" err="1"/>
              <a:t>Psm</a:t>
            </a:r>
            <a:r>
              <a:rPr lang="en-US" b="1" dirty="0"/>
              <a:t> 119, </a:t>
            </a:r>
            <a:r>
              <a:rPr lang="en-US" i="1" dirty="0"/>
              <a:t>teach me your statutes, give me understanding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	Even in affliction, God is good &amp; lessons can be learned. 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10) [v73-80] Let Your Mercy Come To Me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11) [v81-88] How Long Must Your Servant Endure?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12) [v89-96] Your Word Is Fixed In The Heavens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13) [v97-104] Oh How I Love Your Law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14) [105-112] Your Word Is A Lamp To My Feet</a:t>
            </a:r>
          </a:p>
        </p:txBody>
      </p:sp>
    </p:spTree>
    <p:extLst>
      <p:ext uri="{BB962C8B-B14F-4D97-AF65-F5344CB8AC3E}">
        <p14:creationId xmlns:p14="http://schemas.microsoft.com/office/powerpoint/2010/main" val="3468176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CA71EA4-EEE4-8046-A3F0-D086DC632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7"/>
            <a:ext cx="12192000" cy="685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E4E88A-D13E-29C4-A13B-68F04B85A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" y="195664"/>
            <a:ext cx="11567160" cy="1205057"/>
          </a:xfrm>
          <a:solidFill>
            <a:schemeClr val="accent4">
              <a:lumMod val="40000"/>
              <a:lumOff val="60000"/>
              <a:alpha val="60000"/>
            </a:schemeClr>
          </a:solidFill>
          <a:ln w="57150"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7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The JOY of My Heart -Psalm 119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79C3E-BCAA-A94D-8DD7-9565DED7F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546285"/>
            <a:ext cx="11567160" cy="5265119"/>
          </a:xfrm>
          <a:solidFill>
            <a:schemeClr val="bg1">
              <a:lumMod val="95000"/>
              <a:alpha val="7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7) [v49-56] Remember Your Promise To Your Servant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8) [v57-64] Be Gracious To Me By Your Promise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9) [v65-72] Teach Me Good Judgment &amp; Knowledge</a:t>
            </a:r>
            <a:endParaRPr lang="en-US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dirty="0"/>
              <a:t>10) [v73-80] Let Your Mercy Come To Me</a:t>
            </a:r>
          </a:p>
          <a:p>
            <a:pPr marL="0" indent="0">
              <a:buNone/>
            </a:pPr>
            <a:r>
              <a:rPr lang="en-US" dirty="0"/>
              <a:t>	The Maker knows best for us so we should delight in His Laws.  	</a:t>
            </a:r>
            <a:br>
              <a:rPr lang="en-US" dirty="0"/>
            </a:br>
            <a:r>
              <a:rPr lang="en-US" dirty="0"/>
              <a:t>	Full comfort will come from knowing God’s mercy.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11) [v81-88] How Long Must Your Servant Endure?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12) [v89-96] Your Word Is Fixed In The Heavens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13) [v97-104] Oh How I Love Your Law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14) [105-112] Your Word Is A Lamp To My Feet</a:t>
            </a:r>
          </a:p>
        </p:txBody>
      </p:sp>
    </p:spTree>
    <p:extLst>
      <p:ext uri="{BB962C8B-B14F-4D97-AF65-F5344CB8AC3E}">
        <p14:creationId xmlns:p14="http://schemas.microsoft.com/office/powerpoint/2010/main" val="1788620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CA71EA4-EEE4-8046-A3F0-D086DC632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7"/>
            <a:ext cx="12192000" cy="685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E4E88A-D13E-29C4-A13B-68F04B85A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" y="195664"/>
            <a:ext cx="11567160" cy="1205057"/>
          </a:xfrm>
          <a:solidFill>
            <a:schemeClr val="accent4">
              <a:lumMod val="40000"/>
              <a:lumOff val="60000"/>
              <a:alpha val="60000"/>
            </a:schemeClr>
          </a:solidFill>
          <a:ln w="57150"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7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The JOY of My Heart -Psalm 119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79C3E-BCAA-A94D-8DD7-9565DED7F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546285"/>
            <a:ext cx="11567160" cy="5265119"/>
          </a:xfrm>
          <a:solidFill>
            <a:schemeClr val="bg1">
              <a:lumMod val="95000"/>
              <a:alpha val="7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7) [v49-56] Remember Your Promise To Your Servant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8) [v57-64] Be Gracious To Me By Your Promise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9) [v65-72] Teach Me Good Judgment &amp; Knowledge</a:t>
            </a:r>
            <a:endParaRPr lang="en-US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10) [v73-80] Let Your Mercy Come To Me</a:t>
            </a:r>
          </a:p>
          <a:p>
            <a:pPr marL="0" indent="0">
              <a:buNone/>
            </a:pPr>
            <a:r>
              <a:rPr lang="en-US" sz="4000" b="1" dirty="0"/>
              <a:t>11) [v81-88] How Long Must Your Servant Endure?</a:t>
            </a:r>
          </a:p>
          <a:p>
            <a:pPr marL="0" indent="0">
              <a:buNone/>
            </a:pPr>
            <a:r>
              <a:rPr lang="en-US" dirty="0"/>
              <a:t>	The psalmist feels burnt out &amp; persecuted. He can wait no longer. </a:t>
            </a:r>
            <a:br>
              <a:rPr lang="en-US" dirty="0"/>
            </a:br>
            <a:r>
              <a:rPr lang="en-US" dirty="0"/>
              <a:t>	The persecutors have </a:t>
            </a:r>
            <a:r>
              <a:rPr lang="en-US" i="1" dirty="0"/>
              <a:t>made an end of him</a:t>
            </a:r>
            <a:r>
              <a:rPr lang="en-US" dirty="0"/>
              <a:t>. So he cries out, “Save me!”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12) [v89-96] Your Word Is Fixed In The Heavens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13) [v97-104] Oh How I Love Your Law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14) [105-112] Your Word Is A Lamp To My Feet</a:t>
            </a:r>
          </a:p>
        </p:txBody>
      </p:sp>
    </p:spTree>
    <p:extLst>
      <p:ext uri="{BB962C8B-B14F-4D97-AF65-F5344CB8AC3E}">
        <p14:creationId xmlns:p14="http://schemas.microsoft.com/office/powerpoint/2010/main" val="3984761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CA71EA4-EEE4-8046-A3F0-D086DC632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7"/>
            <a:ext cx="12192000" cy="685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E4E88A-D13E-29C4-A13B-68F04B85A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" y="195664"/>
            <a:ext cx="11567160" cy="1205057"/>
          </a:xfrm>
          <a:solidFill>
            <a:schemeClr val="accent4">
              <a:lumMod val="40000"/>
              <a:lumOff val="60000"/>
              <a:alpha val="60000"/>
            </a:schemeClr>
          </a:solidFill>
          <a:ln w="57150"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7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The JOY of My Heart -Psalm 119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79C3E-BCAA-A94D-8DD7-9565DED7F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546285"/>
            <a:ext cx="11567160" cy="5265119"/>
          </a:xfrm>
          <a:solidFill>
            <a:schemeClr val="bg1">
              <a:lumMod val="95000"/>
              <a:alpha val="7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7) [v49-56] Remember Your Promise To Your Servant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8) [v57-64] Be Gracious To Me By Your Promise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9) [v65-72] Teach Me Good Judgment &amp; Knowledge</a:t>
            </a:r>
            <a:endParaRPr lang="en-US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10) [v73-80] Let Your Mercy Come To Me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11) [v81-88] How Long Must Your Servant Endure?</a:t>
            </a:r>
          </a:p>
          <a:p>
            <a:pPr marL="0" indent="0">
              <a:buNone/>
            </a:pPr>
            <a:r>
              <a:rPr lang="en-US" sz="4000" b="1" dirty="0"/>
              <a:t>12) [v89-96] Your Word Is Fixed In The Heavens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His faithfulness endures to all generations</a:t>
            </a:r>
            <a:r>
              <a:rPr lang="en-US" dirty="0"/>
              <a:t>. He’ll also endure for us.  </a:t>
            </a:r>
            <a:br>
              <a:rPr lang="en-US" dirty="0"/>
            </a:br>
            <a:r>
              <a:rPr lang="en-US" dirty="0"/>
              <a:t>	Wicked people are still evil, but our confidence &amp; delight is in God.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13) [v97-104] Oh How I Love Your Law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14) [105-112] Your Word Is A Lamp To My Feet</a:t>
            </a:r>
          </a:p>
        </p:txBody>
      </p:sp>
    </p:spTree>
    <p:extLst>
      <p:ext uri="{BB962C8B-B14F-4D97-AF65-F5344CB8AC3E}">
        <p14:creationId xmlns:p14="http://schemas.microsoft.com/office/powerpoint/2010/main" val="855601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CA71EA4-EEE4-8046-A3F0-D086DC632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7"/>
            <a:ext cx="12192000" cy="685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E4E88A-D13E-29C4-A13B-68F04B85A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" y="195664"/>
            <a:ext cx="11567160" cy="1205057"/>
          </a:xfrm>
          <a:solidFill>
            <a:schemeClr val="accent4">
              <a:lumMod val="40000"/>
              <a:lumOff val="60000"/>
              <a:alpha val="60000"/>
            </a:schemeClr>
          </a:solidFill>
          <a:ln w="57150"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7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The JOY of My Heart -Psalm 119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79C3E-BCAA-A94D-8DD7-9565DED7F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546285"/>
            <a:ext cx="11567160" cy="5265119"/>
          </a:xfrm>
          <a:solidFill>
            <a:schemeClr val="bg1">
              <a:lumMod val="95000"/>
              <a:alpha val="7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7) [v49-56] Remember Your Promise To Your Servant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8) [v57-64] Be Gracious To Me By Your Promise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9) [v65-72] Teach Me Good Judgment &amp; Knowledge</a:t>
            </a:r>
            <a:endParaRPr lang="en-US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10) [v73-80] Let Your Mercy Come To Me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11) [v81-88] How Long Must Your Servant Endure?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12) [v89-96] Your Word Is Fixed In The Heavens</a:t>
            </a:r>
          </a:p>
          <a:p>
            <a:pPr marL="0" indent="0">
              <a:buNone/>
            </a:pPr>
            <a:r>
              <a:rPr lang="en-US" sz="4000" b="1" dirty="0"/>
              <a:t>13) [v97-104] Oh How I Love Your Law</a:t>
            </a:r>
          </a:p>
          <a:p>
            <a:pPr marL="0" indent="0">
              <a:buNone/>
            </a:pPr>
            <a:r>
              <a:rPr lang="en-US" sz="3000" b="1" dirty="0"/>
              <a:t>	</a:t>
            </a:r>
            <a:r>
              <a:rPr lang="en-US" sz="3000" dirty="0"/>
              <a:t>Focused meditation on God’s Law made him wise than mentors.</a:t>
            </a:r>
            <a:br>
              <a:rPr lang="en-US" sz="3000" dirty="0"/>
            </a:br>
            <a:r>
              <a:rPr lang="en-US" sz="3000" dirty="0"/>
              <a:t>	The Psalmists had no problem hating every false way. </a:t>
            </a:r>
            <a:endParaRPr lang="en-US" sz="3000" b="1" dirty="0"/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14) [105-112] Your Word Is A Lamp To My Feet</a:t>
            </a:r>
          </a:p>
        </p:txBody>
      </p:sp>
    </p:spTree>
    <p:extLst>
      <p:ext uri="{BB962C8B-B14F-4D97-AF65-F5344CB8AC3E}">
        <p14:creationId xmlns:p14="http://schemas.microsoft.com/office/powerpoint/2010/main" val="2966785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Psm 119 Joy of Torah (Pt 1)</Template>
  <TotalTime>121</TotalTime>
  <Words>1177</Words>
  <Application>Microsoft Office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Nyala</vt:lpstr>
      <vt:lpstr>Office Theme</vt:lpstr>
      <vt:lpstr>The JOY of  My Heart Psalm 119 </vt:lpstr>
      <vt:lpstr>The JOY of My Heart -Psalm 119 </vt:lpstr>
      <vt:lpstr>The JOY of My Heart -Psalm 119 </vt:lpstr>
      <vt:lpstr>The JOY of My Heart -Psalm 119 </vt:lpstr>
      <vt:lpstr>The JOY of My Heart -Psalm 119 </vt:lpstr>
      <vt:lpstr>The JOY of My Heart -Psalm 119 </vt:lpstr>
      <vt:lpstr>The JOY of My Heart -Psalm 119 </vt:lpstr>
      <vt:lpstr>The JOY of My Heart -Psalm 119 </vt:lpstr>
      <vt:lpstr>The JOY of My Heart -Psalm 119 </vt:lpstr>
      <vt:lpstr>The JOY of My Heart -Psalm 119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JOY of  My Heart Psalm 119 </dc:title>
  <dc:creator>Coulter Wickerham</dc:creator>
  <cp:lastModifiedBy>Coulter Wickerham</cp:lastModifiedBy>
  <cp:revision>7</cp:revision>
  <dcterms:created xsi:type="dcterms:W3CDTF">2022-10-22T23:59:44Z</dcterms:created>
  <dcterms:modified xsi:type="dcterms:W3CDTF">2022-10-23T02:01:37Z</dcterms:modified>
</cp:coreProperties>
</file>