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ABDD-0ED4-A25C-A115-2ABA0C635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B8922-65E3-D800-F743-C7DD8B99F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57C06-6F2D-A82C-2461-9C489B85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0DA3-8593-4C10-A71C-D92B8910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3577E-39A2-475F-6995-ECB8CDCC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6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7744-6E58-4DCC-6E95-E599F15D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F7FA4-3A9A-F6BE-ED23-BACF42A6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B6752-2065-5BC9-0503-C64F9E91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F955F-7536-E26E-BB40-2C57CF40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8EAAF-EF2C-BF3D-DDB6-199F745D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9D691-818B-1040-46C5-D1BBAE177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AD6A2-99D6-7182-C0B9-6D4EAEE7B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1A853-9519-988F-C441-4792E487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9361A-E984-4637-833C-6FBED766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78300-EDD7-CCDE-487C-36D1F4A8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9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9124-DCF2-FB92-0D29-868CBB34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AA93-DBFA-F606-4C9C-4B075C17E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566B-EB5B-D602-DF55-6D74EFE9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14015-B9DA-1085-BAA0-9B53DD85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0E2EB-17E1-53F1-CE8A-22E69B0A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1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C6B0-83C3-9884-FB8C-15F0E1EF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0800-D6D4-2BFF-FE29-8847EC370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6154E-629D-B37B-32E0-24ADE26E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B44C-B9FF-1043-3E8D-0884469D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58C1-917C-70DB-A56F-BCCB5870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24DE-4851-227B-42F2-63962C021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EF242-6B6B-1378-7D56-0E6601432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31685-F88A-77CD-A9E4-A102303C5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F92CC-50D1-78EF-D2FA-4A4DCAE0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85B94-8165-EC9E-C5EF-E2AD07A8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4EC9B-1DB1-2D80-6E2B-1E46BA77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B4FA1-5EC2-1E34-A4F9-7A3D931A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09BD1-ECF0-5214-CB48-622B396A0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145B1-270B-9854-BC56-AA5FF853E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ABB87-D732-FB6A-703E-5512DB351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66163-0893-1B8B-BA34-E216D2483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C55F7-1EB4-56FF-0163-0E6D55D5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E7EDC-EE9C-4EA2-8A09-3558E649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99E3A-5380-048A-655E-2DE3B049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3663-76AB-DEA0-5F6F-3239BC937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642F-E2CC-5F14-DC5A-C672F2E2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49814-2066-2CC8-080D-6C1003BF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BAB17-E231-6E8F-D5F9-2C6A5BB3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6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FA63D-09BA-FD3A-7238-19B6CA40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37C01-6CEB-AA8D-8B32-FA5A40B9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BDBC2-C7C9-8A33-4591-4760A778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039C-98FA-B52E-8ADA-38E7FD10D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A548-B364-BF06-D04E-8207F554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214FD-2E67-2956-546B-D1D23D64D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61315-4F5A-47D6-E550-2A3E55A7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0613C-61BD-F473-A42D-33860594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42BB9-3EEF-2F26-4AD7-23B8AF2D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6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0037-1E11-1760-22FB-9B449572A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AF2EB-B10C-9657-4814-3D2BCD6E2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67569-EA58-CD76-5FCD-1FA142D8D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11F4D-4137-F2DC-7362-AD4E9523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5482-13AE-2CA9-AED2-AE7ECCA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EC41C-D1D6-0251-1683-D9741AD4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CC9CC1-59A2-0CE5-2F9C-3813373C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35795-89F2-36DE-1EE7-B4307A3B2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C26BA-782B-65A7-B593-8C870C418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521D-356A-42E0-B39E-6A91210F413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9B950-D1A5-B8F4-5EDF-BD2853E4E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6E8E5-7E8F-01A0-CA40-26FA7AFEB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FF4A-D2EB-4C99-BABF-12353C0FE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50055C-E90F-7322-6B6A-2112B3F6D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6" b="3245"/>
          <a:stretch/>
        </p:blipFill>
        <p:spPr bwMode="auto"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30E806-7275-57AE-15EC-9FDCC7F3B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87" y="5226356"/>
            <a:ext cx="8386896" cy="155618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Psalm 110 At My Right Hand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Psalm of David…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[Mt 22:41-44]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9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50055C-E90F-7322-6B6A-2112B3F6D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6" b="3245"/>
          <a:stretch/>
        </p:blipFill>
        <p:spPr bwMode="auto">
          <a:xfrm>
            <a:off x="1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5DB2060-5310-6AE6-9F0C-50CBD2CB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19" y="80643"/>
            <a:ext cx="11567159" cy="109550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Psalm 110 At My Right Hand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7C7BDF-637A-6285-469C-504667C4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368735"/>
            <a:ext cx="1156716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FF"/>
                </a:solidFill>
              </a:rPr>
              <a:t>[v1-3] Sit At My Right Hand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	With ‘Lord,’ David speaks of a ‘greater’ figure.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	He </a:t>
            </a:r>
            <a:r>
              <a:rPr lang="en-US" sz="4000" i="1" dirty="0">
                <a:solidFill>
                  <a:srgbClr val="FFFFFF"/>
                </a:solidFill>
              </a:rPr>
              <a:t>may</a:t>
            </a:r>
            <a:r>
              <a:rPr lang="en-US" sz="4000" dirty="0">
                <a:solidFill>
                  <a:srgbClr val="FFFFFF"/>
                </a:solidFill>
              </a:rPr>
              <a:t> be thinking of The Messiah. </a:t>
            </a:r>
            <a:r>
              <a:rPr lang="en-US" sz="4000" b="1" dirty="0">
                <a:solidFill>
                  <a:srgbClr val="FFFFFF"/>
                </a:solidFill>
              </a:rPr>
              <a:t>2 Sam 7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	The LORD achieves the victory for The King.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	His soldiers volunteer freely in holy clothing.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	They’re as numerous &amp; fresh as morning dew.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50000"/>
                  </a:schemeClr>
                </a:solidFill>
              </a:rPr>
              <a:t>[v4-7] The Victorious Priest-King</a:t>
            </a:r>
          </a:p>
        </p:txBody>
      </p:sp>
    </p:spTree>
    <p:extLst>
      <p:ext uri="{BB962C8B-B14F-4D97-AF65-F5344CB8AC3E}">
        <p14:creationId xmlns:p14="http://schemas.microsoft.com/office/powerpoint/2010/main" val="174329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3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50055C-E90F-7322-6B6A-2112B3F6D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6" b="3245"/>
          <a:stretch/>
        </p:blipFill>
        <p:spPr bwMode="auto">
          <a:xfrm>
            <a:off x="1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5DB2060-5310-6AE6-9F0C-50CBD2CB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19" y="80643"/>
            <a:ext cx="11567159" cy="109550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Psalm 110 At My Right Hand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7C7BDF-637A-6285-469C-504667C4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368735"/>
            <a:ext cx="1156716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tx1">
                    <a:lumMod val="65000"/>
                  </a:schemeClr>
                </a:solidFill>
              </a:rPr>
              <a:t>[v1-3] Sit At My Right Hand</a:t>
            </a:r>
          </a:p>
          <a:p>
            <a:pPr marL="0" indent="0">
              <a:buNone/>
            </a:pPr>
            <a:r>
              <a:rPr lang="en-US" sz="5400" b="1" dirty="0"/>
              <a:t>[v4-7] The Victorious Priest-King</a:t>
            </a:r>
            <a:endParaRPr lang="en-US" sz="5400" dirty="0"/>
          </a:p>
          <a:p>
            <a:pPr marL="0" indent="0">
              <a:buNone/>
            </a:pPr>
            <a:r>
              <a:rPr lang="en-US" sz="3600" dirty="0"/>
              <a:t>	This king is a special type of priest. </a:t>
            </a:r>
            <a:r>
              <a:rPr lang="en-US" sz="3600" b="1" dirty="0"/>
              <a:t>[Gen 14:17-20]</a:t>
            </a:r>
            <a:br>
              <a:rPr lang="en-US" sz="3600" b="1" dirty="0"/>
            </a:br>
            <a:r>
              <a:rPr lang="en-US" sz="3600" dirty="0"/>
              <a:t>	</a:t>
            </a:r>
            <a:r>
              <a:rPr lang="en-US" sz="3600" i="1" dirty="0"/>
              <a:t>May </a:t>
            </a:r>
            <a:r>
              <a:rPr lang="en-US" sz="3600" dirty="0"/>
              <a:t>be why David is so interested in God’s house!</a:t>
            </a:r>
          </a:p>
          <a:p>
            <a:pPr marL="0" indent="0">
              <a:buNone/>
            </a:pPr>
            <a:r>
              <a:rPr lang="en-US" sz="3600" dirty="0"/>
              <a:t>	God is NOT a passive observer but fights for His own. </a:t>
            </a:r>
            <a:br>
              <a:rPr lang="en-US" sz="3600" dirty="0"/>
            </a:br>
            <a:r>
              <a:rPr lang="en-US" sz="3600" dirty="0"/>
              <a:t>	He gives peace for a safe refreshing drink along the way. </a:t>
            </a:r>
          </a:p>
          <a:p>
            <a:pPr marL="0" indent="0">
              <a:buNone/>
            </a:pPr>
            <a:r>
              <a:rPr lang="en-US" sz="4400" b="1" dirty="0"/>
              <a:t>The Psalms remind God’s people to TRUST Him.</a:t>
            </a:r>
            <a:br>
              <a:rPr lang="en-US" sz="4400" b="1" dirty="0"/>
            </a:br>
            <a:r>
              <a:rPr lang="en-US" sz="3600" dirty="0"/>
              <a:t>	The Jews of Jesus’ day accept </a:t>
            </a:r>
            <a:r>
              <a:rPr lang="en-US" sz="3600" dirty="0" err="1"/>
              <a:t>Psm</a:t>
            </a:r>
            <a:r>
              <a:rPr lang="en-US" sz="3600" dirty="0"/>
              <a:t> 110 as prophecy…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2AE7C2-8FB4-7B5F-4BE4-B6393BC4A8DC}"/>
              </a:ext>
            </a:extLst>
          </p:cNvPr>
          <p:cNvSpPr/>
          <p:nvPr/>
        </p:nvSpPr>
        <p:spPr>
          <a:xfrm>
            <a:off x="1517173" y="1404819"/>
            <a:ext cx="9157650" cy="2612255"/>
          </a:xfrm>
          <a:prstGeom prst="roundRect">
            <a:avLst/>
          </a:prstGeom>
          <a:solidFill>
            <a:schemeClr val="accent1">
              <a:alpha val="95000"/>
            </a:schemeClr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The Apostles remembered [Mt 22:45-46]</a:t>
            </a:r>
            <a:br>
              <a:rPr lang="en-US" sz="4000" b="1" dirty="0"/>
            </a:br>
            <a:r>
              <a:rPr lang="en-US" sz="3600" dirty="0"/>
              <a:t>They realize Jesus is this Priest-King! </a:t>
            </a:r>
          </a:p>
          <a:p>
            <a:pPr algn="ctr"/>
            <a:r>
              <a:rPr lang="en-US" sz="3600" dirty="0"/>
              <a:t>So, Peter uses it preaching in </a:t>
            </a:r>
            <a:r>
              <a:rPr lang="en-US" sz="3600" b="1" dirty="0"/>
              <a:t>[Acts 2:29-36]</a:t>
            </a:r>
          </a:p>
          <a:p>
            <a:pPr algn="ctr"/>
            <a:r>
              <a:rPr lang="en-US" sz="3600" dirty="0"/>
              <a:t>And again in </a:t>
            </a:r>
            <a:r>
              <a:rPr lang="en-US" sz="3600" b="1" dirty="0"/>
              <a:t>[Hebrews 7:15-17, 20-22]</a:t>
            </a:r>
          </a:p>
        </p:txBody>
      </p:sp>
    </p:spTree>
    <p:extLst>
      <p:ext uri="{BB962C8B-B14F-4D97-AF65-F5344CB8AC3E}">
        <p14:creationId xmlns:p14="http://schemas.microsoft.com/office/powerpoint/2010/main" val="3579923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50055C-E90F-7322-6B6A-2112B3F6D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6" b="3245"/>
          <a:stretch/>
        </p:blipFill>
        <p:spPr bwMode="auto">
          <a:xfrm>
            <a:off x="1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5DB2060-5310-6AE6-9F0C-50CBD2CB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19" y="80643"/>
            <a:ext cx="11567159" cy="1095506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Psalm 110 At My Right Hand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7C7BDF-637A-6285-469C-504667C4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368735"/>
            <a:ext cx="1156716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chemeClr val="tx1">
                    <a:lumMod val="65000"/>
                  </a:schemeClr>
                </a:solidFill>
              </a:rPr>
              <a:t>[v1-3] Sit At My Right Hand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tx1">
                    <a:lumMod val="65000"/>
                  </a:schemeClr>
                </a:solidFill>
              </a:rPr>
              <a:t>[v4-7] The Victorious Priest-King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tx1">
                    <a:lumMod val="65000"/>
                  </a:schemeClr>
                </a:solidFill>
              </a:rPr>
              <a:t>Jesus Asserts It Is Prophecy [Mt 22:41-46]</a:t>
            </a:r>
          </a:p>
          <a:p>
            <a:pPr marL="0" indent="0">
              <a:buNone/>
            </a:pPr>
            <a:r>
              <a:rPr lang="en-US" sz="4800" b="1" dirty="0"/>
              <a:t>Are there other NT Connections?</a:t>
            </a:r>
          </a:p>
          <a:p>
            <a:pPr marL="0" indent="0">
              <a:buNone/>
            </a:pPr>
            <a:r>
              <a:rPr lang="en-US" sz="3400" dirty="0"/>
              <a:t>	God helps us win our spiritual battles.     </a:t>
            </a:r>
            <a:r>
              <a:rPr lang="en-US" sz="3400" b="1" dirty="0"/>
              <a:t>Eph 4:24</a:t>
            </a:r>
            <a:br>
              <a:rPr lang="en-US" sz="3400" dirty="0"/>
            </a:br>
            <a:r>
              <a:rPr lang="en-US" sz="3400" dirty="0"/>
              <a:t>	He gives us free-will &amp; clothes us in holiness.   </a:t>
            </a:r>
            <a:r>
              <a:rPr lang="en-US" sz="3400" b="1" dirty="0"/>
              <a:t>1 Pet 2:9</a:t>
            </a:r>
            <a:r>
              <a:rPr lang="en-US" sz="3400" dirty="0"/>
              <a:t>  </a:t>
            </a:r>
            <a:br>
              <a:rPr lang="en-US" sz="3400" dirty="0"/>
            </a:br>
            <a:r>
              <a:rPr lang="en-US" sz="3400" dirty="0"/>
              <a:t>	We’re a kingdom of priests awaiting final victory. </a:t>
            </a:r>
            <a:r>
              <a:rPr lang="en-US" sz="3400" b="1" dirty="0"/>
              <a:t>Rev 22</a:t>
            </a:r>
            <a:endParaRPr lang="en-US" sz="3400" dirty="0"/>
          </a:p>
          <a:p>
            <a:pPr marL="0" indent="0">
              <a:buNone/>
            </a:pPr>
            <a:r>
              <a:rPr lang="en-US" sz="3400" b="1" dirty="0"/>
              <a:t>	[1 Cor 15:22-26] </a:t>
            </a:r>
            <a:r>
              <a:rPr lang="en-US" sz="3400" dirty="0"/>
              <a:t>Someday we’ll drink of The River of Life!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124365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316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Psalm 110 At My Right Hand   A Psalm of David… [Mt 22:41-44]</vt:lpstr>
      <vt:lpstr>Psalm 110 At My Right Hand</vt:lpstr>
      <vt:lpstr>Psalm 110 At My Right Hand</vt:lpstr>
      <vt:lpstr>Psalm 110 At My Right Hand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110 At My Right Hand   A Psalm of David… [Mt 22:41-44]</dc:title>
  <dc:creator>Coulter Wickerham</dc:creator>
  <cp:lastModifiedBy>Coulter Wickerham</cp:lastModifiedBy>
  <cp:revision>4</cp:revision>
  <dcterms:created xsi:type="dcterms:W3CDTF">2022-08-20T00:10:04Z</dcterms:created>
  <dcterms:modified xsi:type="dcterms:W3CDTF">2022-08-21T04:12:38Z</dcterms:modified>
</cp:coreProperties>
</file>