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6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E25A-1771-4BE7-B8E0-4D409F509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04A3A-256C-4834-B5A0-0C67D2868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D8646-0506-41A9-8128-7D409A56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2FF3-1F46-40E7-B819-A2456ABD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59BA4-81A9-4F26-B8FB-890796F9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3846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DF20-2ACC-42D2-8F58-87FE1737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59457-F45D-4B3A-8A59-B8325A154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8ED52-AA90-4857-BE7B-0303E10F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CE38-5342-4FB3-9BA2-4AB7AE39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7C02E-F1BC-4DDD-B6F1-7FD031CD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396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FBCAF-3045-46A1-AB0A-2AE511866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41890-F962-4F24-852D-85E96E4EF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AF78-69C3-4255-9808-8C24E51A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4022B-9EEE-4BD1-BF19-6F917ED7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92952-E015-45F9-A0A7-1964C0FB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164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2303-E5A0-45A7-A2D1-791EFBFC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91233-ED0E-4A90-91EC-536671FF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4D22E-5815-46BC-8EF7-08B88A12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99B5-ADBE-4D1A-82EE-3E714CAA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5B76-9322-4FCA-A2B2-521621FE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41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D2F2-EC67-4EEC-8D48-605126C6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D8B8-D696-4EAC-8E92-5148FE1E9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95593-6668-4A80-89A9-13E357DF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58C4-02BE-41A0-B85C-8963CFC9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DEB6D-7FEC-4A5D-8262-593249BD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0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CD69-5D66-4DC1-9F6E-B2DEE015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34EE-E253-46AD-8328-2B60478F1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5A039-4601-42B6-9FA4-86902916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E6E63-0894-4625-A9DD-C26781B2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243F-C8EA-490C-BA1E-76B88840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E5BE8-E58B-4796-917E-F8AA4ABE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1635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3E01-3A09-452B-90AC-9652D70E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F284C-C42C-4EF2-9791-95DC94C57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6F091-1486-40F2-B713-876576897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D5164-5BD4-4845-9832-E0255763C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86337-4018-40C7-B333-8B3961856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A4D84-F80C-4946-AFD8-BE204FA8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D07FD-C9A0-4E96-9937-C7C78557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41C53-7556-4F58-B316-8FD87385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592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9202-6D2A-4B37-9C12-F6E262D5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45425-FBBF-4F40-8131-6D835E32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02A55-C528-42B5-80D5-7D1F70A1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FE645-B0F4-427D-9C1B-CDC58242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217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4DE36-C112-492C-B7A4-355FEA14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AF4B3-BBA1-4454-A59C-29885B4C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2343F-7D7B-4F90-ACB6-56667906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269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C52F-2520-4611-9BB2-2F3D04C6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2382-B631-403B-8941-F4F998F19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C2DD1-497D-4098-9270-D67751C9C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FFD30-45E3-465A-95C4-6683DB9C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EC17B-0B6A-41CC-87D8-4CD5C418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F3231-C393-4A04-974E-441ADFA7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1033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0DAF-683B-4C3D-9E2C-F6F014FA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2099F-9E5D-4D1F-9C83-BA9DE2F50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CE307-C745-43D5-A6FB-5455CBAEF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7BB9D-2EC2-461F-8CF9-18B45A50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AA933-15A6-4BD0-8516-A31F5674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05612-0428-4968-8E41-A4F2D24E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763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03BD30-CF8A-4600-8FA3-EF9CA57B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59DD6-4AB6-4E51-9F9C-AE8DE4D23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A9781-534E-47AE-8615-12B721A20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2751-2490-4417-B7AB-0C6879E7BEF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4FD62-4828-4A00-B8FE-24599F5A3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7898F-6771-483B-A2A6-1BD67C238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CB8F-9CC4-4454-B169-B71FE06D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6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57E914C-A585-428B-AE93-E26EC4A5D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13" b="7833"/>
          <a:stretch/>
        </p:blipFill>
        <p:spPr>
          <a:xfrm>
            <a:off x="643467" y="792748"/>
            <a:ext cx="10905066" cy="5272504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2A8BAA8-C3EC-49BD-B1BC-63B9249004E1}"/>
              </a:ext>
            </a:extLst>
          </p:cNvPr>
          <p:cNvSpPr/>
          <p:nvPr/>
        </p:nvSpPr>
        <p:spPr>
          <a:xfrm>
            <a:off x="6343650" y="66675"/>
            <a:ext cx="5609844" cy="1666875"/>
          </a:xfrm>
          <a:prstGeom prst="cloudCallout">
            <a:avLst>
              <a:gd name="adj1" fmla="val -10630"/>
              <a:gd name="adj2" fmla="val 82960"/>
            </a:avLst>
          </a:prstGeom>
          <a:solidFill>
            <a:srgbClr val="FFF2CC">
              <a:alpha val="9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I think about Leviticus, I think…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66CC79B9-F88B-4D7D-9FB7-490B3A8A54E3}"/>
              </a:ext>
            </a:extLst>
          </p:cNvPr>
          <p:cNvSpPr/>
          <p:nvPr/>
        </p:nvSpPr>
        <p:spPr>
          <a:xfrm>
            <a:off x="4252913" y="3275953"/>
            <a:ext cx="3686175" cy="561975"/>
          </a:xfrm>
          <a:prstGeom prst="snip1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>
                <a:latin typeface="Bahnschrift Condensed" panose="020B0502040204020203" pitchFamily="34" charset="0"/>
              </a:rPr>
              <a:t>One Possible Answer…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80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AAA5-608B-481C-A217-99EF6017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666" y="7986"/>
            <a:ext cx="7441508" cy="1752776"/>
          </a:xfrm>
          <a:solidFill>
            <a:srgbClr val="F6E1CA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sto MT" panose="02040603050505030304" pitchFamily="18" charset="0"/>
              </a:rPr>
              <a:t>An Underrated, &amp; Sadly, Overlooked Book</a:t>
            </a:r>
            <a:endParaRPr lang="en-US" sz="4000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9064-8424-4A92-A9B8-F1DDF6B9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903895"/>
            <a:ext cx="11567160" cy="4786472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3600" b="1" dirty="0"/>
              <a:t>When I think about Leviticus, I think about…” </a:t>
            </a:r>
            <a:br>
              <a:rPr lang="en-US" sz="3600" b="1" dirty="0"/>
            </a:br>
            <a:r>
              <a:rPr lang="en-US" sz="3200" dirty="0"/>
              <a:t>	These are the Laws God gave Jesus to grow up with. </a:t>
            </a:r>
          </a:p>
          <a:p>
            <a:pPr marL="0" indent="0" defTabSz="457200">
              <a:buNone/>
            </a:pPr>
            <a:r>
              <a:rPr lang="en-US" sz="3600" b="1" dirty="0"/>
              <a:t>Why do some people struggle with Leviticus? 		</a:t>
            </a:r>
            <a:endParaRPr lang="en-US" sz="3600" dirty="0"/>
          </a:p>
          <a:p>
            <a:pPr marL="457200" lvl="1" indent="0" defTabSz="457200">
              <a:buNone/>
            </a:pPr>
            <a:r>
              <a:rPr lang="en-US" sz="3200" dirty="0"/>
              <a:t>Primarily, a huge gap in cultures. The Ancient East is different. </a:t>
            </a:r>
          </a:p>
          <a:p>
            <a:pPr marL="457200" lvl="1" indent="0" defTabSz="457200">
              <a:buNone/>
            </a:pPr>
            <a:r>
              <a:rPr lang="en-US" sz="3200" dirty="0"/>
              <a:t>Secondarily, we’ve misrepresented it &amp; our title doesn’t help. </a:t>
            </a:r>
          </a:p>
          <a:p>
            <a:pPr marL="0" indent="0" defTabSz="457200">
              <a:buNone/>
            </a:pPr>
            <a:r>
              <a:rPr lang="en-US" sz="3600" b="1" dirty="0"/>
              <a:t>How does scripture describe Leviticus &amp; why God gave it: </a:t>
            </a:r>
          </a:p>
          <a:p>
            <a:pPr marL="0" indent="0" defTabSz="457200">
              <a:buNone/>
            </a:pPr>
            <a:r>
              <a:rPr lang="en-US" sz="3000" b="1" dirty="0"/>
              <a:t>	[Dt 4:5-8] </a:t>
            </a:r>
            <a:r>
              <a:rPr lang="en-US" sz="3000" dirty="0"/>
              <a:t>What other nation has such laws? Not ancient cultures. </a:t>
            </a:r>
            <a:br>
              <a:rPr lang="en-US" sz="3000" dirty="0"/>
            </a:br>
            <a:r>
              <a:rPr lang="en-US" sz="3000" dirty="0"/>
              <a:t>	</a:t>
            </a:r>
            <a:r>
              <a:rPr lang="en-US" sz="3000" b="1" dirty="0"/>
              <a:t>[Ps 19:7-12; 119:97-100] </a:t>
            </a:r>
            <a:r>
              <a:rPr lang="en-US" sz="3000" dirty="0"/>
              <a:t>Should be expected from </a:t>
            </a:r>
            <a:r>
              <a:rPr lang="en-US" sz="3000" b="1" dirty="0"/>
              <a:t>2 Tim 3:16-17</a:t>
            </a:r>
            <a:r>
              <a:rPr lang="en-US" sz="3000" dirty="0"/>
              <a:t>.</a:t>
            </a:r>
            <a:br>
              <a:rPr lang="en-US" sz="3000" dirty="0"/>
            </a:br>
            <a:r>
              <a:rPr lang="en-US" sz="3000" dirty="0"/>
              <a:t>	</a:t>
            </a:r>
            <a:r>
              <a:rPr lang="en-US" sz="3000" b="1" dirty="0"/>
              <a:t>[Rom 7:7,12]</a:t>
            </a:r>
            <a:r>
              <a:rPr lang="en-US" sz="3000" dirty="0"/>
              <a:t> Paul doesn’t dismiss it &amp; neither does Peter </a:t>
            </a:r>
            <a:r>
              <a:rPr lang="en-US" sz="3000" b="1" dirty="0"/>
              <a:t>1 Pt 1:16</a:t>
            </a:r>
            <a:r>
              <a:rPr lang="en-US" sz="3000" dirty="0"/>
              <a:t>.</a:t>
            </a:r>
            <a:endParaRPr lang="en-US" sz="3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A5070-B057-4E67-9148-0995D9AC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3932" r="15781" b="40791"/>
          <a:stretch/>
        </p:blipFill>
        <p:spPr>
          <a:xfrm>
            <a:off x="5621" y="9438"/>
            <a:ext cx="4726045" cy="17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29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AAA5-608B-481C-A217-99EF6017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666" y="7986"/>
            <a:ext cx="7441508" cy="1752776"/>
          </a:xfrm>
          <a:solidFill>
            <a:srgbClr val="F6E1CA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sto MT" panose="02040603050505030304" pitchFamily="18" charset="0"/>
              </a:rPr>
              <a:t>An Underrated, &amp; Sadly, Overlooked Book</a:t>
            </a:r>
            <a:endParaRPr lang="en-US" sz="4000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9064-8424-4A92-A9B8-F1DDF6B9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903895"/>
            <a:ext cx="11567160" cy="4786472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3600" b="1" dirty="0"/>
              <a:t>What Should National Laws Cover?</a:t>
            </a:r>
            <a:r>
              <a:rPr lang="en-US" sz="3200" b="1" dirty="0"/>
              <a:t> </a:t>
            </a:r>
            <a:r>
              <a:rPr lang="en-US" sz="3200" dirty="0"/>
              <a:t>The same as our nation’s. </a:t>
            </a:r>
            <a:endParaRPr lang="en-US" sz="3200" b="1" dirty="0"/>
          </a:p>
          <a:p>
            <a:pPr marL="0" indent="0" defTabSz="457200">
              <a:buNone/>
            </a:pPr>
            <a:r>
              <a:rPr lang="en-US" dirty="0"/>
              <a:t>	1) Sex &amp; Marriage. 		Today licenses are required from the state.  </a:t>
            </a:r>
            <a:br>
              <a:rPr lang="en-US" dirty="0"/>
            </a:br>
            <a:r>
              <a:rPr lang="en-US" dirty="0"/>
              <a:t>	2) Real Estate.				Tons of paperwork is signed buying a home. </a:t>
            </a:r>
            <a:br>
              <a:rPr lang="en-US" dirty="0"/>
            </a:br>
            <a:r>
              <a:rPr lang="en-US" dirty="0"/>
              <a:t>	3) Financial Affairs. 		The IRS, FDIC &amp; several are part of every-day life.  </a:t>
            </a:r>
            <a:br>
              <a:rPr lang="en-US" dirty="0"/>
            </a:br>
            <a:r>
              <a:rPr lang="en-US" dirty="0"/>
              <a:t>	4) Public &amp; Private Health. The FDA &amp; ADA laws ensure our safety. 		</a:t>
            </a:r>
            <a:br>
              <a:rPr lang="en-US" dirty="0"/>
            </a:br>
            <a:r>
              <a:rPr lang="en-US" dirty="0"/>
              <a:t>	5) Worship.					The 1</a:t>
            </a:r>
            <a:r>
              <a:rPr lang="en-US" baseline="30000" dirty="0"/>
              <a:t>st</a:t>
            </a:r>
            <a:r>
              <a:rPr lang="en-US" dirty="0"/>
              <a:t> Amendment speaks to this still today.  </a:t>
            </a:r>
            <a:endParaRPr lang="en-US" sz="3000" b="1" dirty="0"/>
          </a:p>
          <a:p>
            <a:pPr marL="0" indent="0" defTabSz="457200">
              <a:buNone/>
            </a:pPr>
            <a:r>
              <a:rPr lang="en-US" sz="3200" b="1" dirty="0"/>
              <a:t>Where does it fit in the bible story? (Between Exodus &amp; Numbers)</a:t>
            </a:r>
          </a:p>
          <a:p>
            <a:pPr marL="0" indent="0" defTabSz="457200">
              <a:buNone/>
            </a:pPr>
            <a:r>
              <a:rPr lang="en-US" sz="3000" dirty="0"/>
              <a:t>	Israel's God given purpose </a:t>
            </a:r>
            <a:r>
              <a:rPr lang="en-US" sz="3000" b="1" dirty="0"/>
              <a:t>[Ex 19:5-6]</a:t>
            </a:r>
            <a:r>
              <a:rPr lang="en-US" sz="3000" dirty="0"/>
              <a:t> ends with </a:t>
            </a:r>
            <a:r>
              <a:rPr lang="en-US" sz="3000" i="1" dirty="0"/>
              <a:t>The Tent</a:t>
            </a:r>
            <a:r>
              <a:rPr lang="en-US" sz="3000" dirty="0"/>
              <a:t>, </a:t>
            </a:r>
            <a:r>
              <a:rPr lang="en-US" sz="3000" b="1" dirty="0"/>
              <a:t>Ch 24-40</a:t>
            </a:r>
            <a:r>
              <a:rPr lang="en-US" sz="3000" dirty="0"/>
              <a:t>.</a:t>
            </a:r>
            <a:br>
              <a:rPr lang="en-US" sz="3000" dirty="0"/>
            </a:br>
            <a:r>
              <a:rPr lang="en-US" dirty="0"/>
              <a:t>	In </a:t>
            </a:r>
            <a:r>
              <a:rPr lang="en-US" b="1" dirty="0"/>
              <a:t>Lev 1:1</a:t>
            </a:r>
            <a:r>
              <a:rPr lang="en-US" dirty="0"/>
              <a:t> God speaks </a:t>
            </a:r>
            <a:r>
              <a:rPr lang="en-US" i="1" dirty="0"/>
              <a:t>from The Tent</a:t>
            </a:r>
            <a:r>
              <a:rPr lang="en-US" dirty="0"/>
              <a:t>, in </a:t>
            </a:r>
            <a:r>
              <a:rPr lang="en-US" b="1" dirty="0"/>
              <a:t>Num 1:1</a:t>
            </a:r>
            <a:r>
              <a:rPr lang="en-US" dirty="0"/>
              <a:t>, Moses is </a:t>
            </a:r>
            <a:r>
              <a:rPr lang="en-US" i="1" dirty="0"/>
              <a:t>in The Tent</a:t>
            </a:r>
            <a:r>
              <a:rPr lang="en-US" dirty="0"/>
              <a:t>.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/>
              <a:t>	The big bible story: Returning to </a:t>
            </a:r>
            <a:r>
              <a:rPr lang="en-US" sz="3000" i="1" dirty="0"/>
              <a:t>walk with God</a:t>
            </a:r>
            <a:r>
              <a:rPr lang="en-US" sz="3000" dirty="0"/>
              <a:t> in Eden. </a:t>
            </a:r>
            <a:r>
              <a:rPr lang="en-US" sz="3000" b="1" dirty="0"/>
              <a:t>[</a:t>
            </a:r>
            <a:r>
              <a:rPr lang="en-US" sz="3000" b="1" dirty="0" err="1"/>
              <a:t>Lv</a:t>
            </a:r>
            <a:r>
              <a:rPr lang="en-US" sz="3000" b="1" dirty="0"/>
              <a:t> 26:11-12]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A5070-B057-4E67-9148-0995D9AC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3932" r="15781" b="40791"/>
          <a:stretch/>
        </p:blipFill>
        <p:spPr>
          <a:xfrm>
            <a:off x="5621" y="9438"/>
            <a:ext cx="4726045" cy="17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3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AAA5-608B-481C-A217-99EF6017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666" y="7986"/>
            <a:ext cx="7441508" cy="1752776"/>
          </a:xfrm>
          <a:solidFill>
            <a:srgbClr val="F6E1CA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sto MT" panose="02040603050505030304" pitchFamily="18" charset="0"/>
              </a:rPr>
              <a:t>An Underrated, &amp; Sadly, Overlooked Book</a:t>
            </a:r>
            <a:endParaRPr lang="en-US" sz="3600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9064-8424-4A92-A9B8-F1DDF6B9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903895"/>
            <a:ext cx="11567160" cy="4786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/>
              <a:t>Why does Leviticus=holy? How is ‘holy’ defined? </a:t>
            </a:r>
          </a:p>
          <a:p>
            <a:pPr marL="0" indent="0">
              <a:buNone/>
            </a:pPr>
            <a:r>
              <a:rPr lang="en-US" sz="3000" dirty="0"/>
              <a:t>	Leviticus uses ‘</a:t>
            </a:r>
            <a:r>
              <a:rPr lang="en-US" sz="3000" b="1" dirty="0"/>
              <a:t>holy</a:t>
            </a:r>
            <a:r>
              <a:rPr lang="en-US" sz="3000" dirty="0"/>
              <a:t>’ the most. (</a:t>
            </a:r>
            <a:r>
              <a:rPr lang="en-US" sz="3000" b="1" u="sng" dirty="0"/>
              <a:t>80x</a:t>
            </a:r>
            <a:r>
              <a:rPr lang="en-US" sz="3000" dirty="0"/>
              <a:t>; </a:t>
            </a:r>
            <a:r>
              <a:rPr lang="en-US" sz="3000" dirty="0" err="1"/>
              <a:t>Exd</a:t>
            </a:r>
            <a:r>
              <a:rPr lang="en-US" sz="3000" dirty="0"/>
              <a:t> &amp; </a:t>
            </a:r>
            <a:r>
              <a:rPr lang="en-US" sz="3000" dirty="0" err="1"/>
              <a:t>Psm</a:t>
            </a:r>
            <a:r>
              <a:rPr lang="en-US" sz="3000" dirty="0"/>
              <a:t> 46x; Num 34x).</a:t>
            </a:r>
            <a:br>
              <a:rPr lang="en-US" sz="3000" dirty="0"/>
            </a:br>
            <a:r>
              <a:rPr lang="en-US" sz="3000" dirty="0"/>
              <a:t>	God is holy, He is separate. In what way are we to be holy?  </a:t>
            </a:r>
          </a:p>
          <a:p>
            <a:pPr marL="0" indent="0">
              <a:buNone/>
            </a:pPr>
            <a:r>
              <a:rPr lang="en-US" sz="3000" dirty="0"/>
              <a:t>	As</a:t>
            </a:r>
            <a:r>
              <a:rPr lang="en-US" sz="3000" i="1" dirty="0"/>
              <a:t> priests…</a:t>
            </a:r>
            <a:r>
              <a:rPr lang="en-US" sz="3000" dirty="0"/>
              <a:t>Israel was to be “</a:t>
            </a:r>
            <a:r>
              <a:rPr lang="en-US" sz="3000" i="1" dirty="0"/>
              <a:t>in but not of</a:t>
            </a:r>
            <a:r>
              <a:rPr lang="en-US" sz="3000" dirty="0"/>
              <a:t>” the world nations.  </a:t>
            </a:r>
            <a:br>
              <a:rPr lang="en-US" sz="3000" dirty="0"/>
            </a:br>
            <a:r>
              <a:rPr lang="en-US" sz="3000" dirty="0"/>
              <a:t>	</a:t>
            </a:r>
            <a:r>
              <a:rPr lang="en-US" sz="3000" b="1" dirty="0"/>
              <a:t>[Lev 26:40-42]</a:t>
            </a:r>
            <a:r>
              <a:rPr lang="en-US" sz="3000" dirty="0"/>
              <a:t> They needed </a:t>
            </a:r>
            <a:r>
              <a:rPr lang="en-US" sz="3000" i="1" dirty="0"/>
              <a:t>circumcised hearts! </a:t>
            </a:r>
            <a:br>
              <a:rPr lang="en-US" sz="3000" i="1" dirty="0"/>
            </a:br>
            <a:r>
              <a:rPr lang="en-US" sz="3000" dirty="0"/>
              <a:t>		God’s hope for Israel is also God’s hope for us! </a:t>
            </a:r>
          </a:p>
          <a:p>
            <a:pPr marL="0" indent="0">
              <a:buNone/>
            </a:pPr>
            <a:r>
              <a:rPr lang="en-US" sz="3600" b="1" dirty="0"/>
              <a:t>What does Leviticus teach about God?</a:t>
            </a:r>
            <a:r>
              <a:rPr lang="en-US" sz="3600" b="1" dirty="0">
                <a:latin typeface="Arial Narrow" panose="020B0606020202030204" pitchFamily="34" charset="0"/>
              </a:rPr>
              <a:t> </a:t>
            </a:r>
            <a:r>
              <a:rPr lang="en-US" sz="3200" b="1" dirty="0">
                <a:latin typeface="Arial Narrow" panose="020B0606020202030204" pitchFamily="34" charset="0"/>
              </a:rPr>
              <a:t>(6:6-7; 19:18, 22, 33-34)</a:t>
            </a:r>
            <a:endParaRPr lang="en-US" sz="3600" b="1" dirty="0">
              <a:latin typeface="Arial Narrow" panose="020B0606020202030204" pitchFamily="34" charset="0"/>
            </a:endParaRPr>
          </a:p>
          <a:p>
            <a:pPr marL="0" indent="0" defTabSz="457200">
              <a:buNone/>
            </a:pPr>
            <a:r>
              <a:rPr lang="en-US" sz="3000" dirty="0"/>
              <a:t>	He is </a:t>
            </a:r>
            <a:r>
              <a:rPr lang="en-US" sz="3000" i="1" dirty="0"/>
              <a:t>willing to forgive</a:t>
            </a:r>
            <a:r>
              <a:rPr lang="en-US" sz="3000" dirty="0"/>
              <a:t>! He wants us to </a:t>
            </a:r>
            <a:r>
              <a:rPr lang="en-US" sz="3000" i="1" dirty="0"/>
              <a:t>love neighbor &amp; downtrodden</a:t>
            </a:r>
            <a:r>
              <a:rPr lang="en-US" sz="3000" dirty="0"/>
              <a:t>.</a:t>
            </a:r>
            <a:br>
              <a:rPr lang="en-US" sz="3000" dirty="0"/>
            </a:br>
            <a:r>
              <a:rPr lang="en-US" sz="3000" dirty="0"/>
              <a:t>		The traits of God we love so much, are also in Leviticus! </a:t>
            </a:r>
            <a:endParaRPr lang="en-US" sz="3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A5070-B057-4E67-9148-0995D9AC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3932" r="15781" b="40791"/>
          <a:stretch/>
        </p:blipFill>
        <p:spPr>
          <a:xfrm>
            <a:off x="5621" y="9438"/>
            <a:ext cx="4726045" cy="17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9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AAA5-608B-481C-A217-99EF6017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666" y="7986"/>
            <a:ext cx="7441508" cy="1752776"/>
          </a:xfrm>
          <a:solidFill>
            <a:srgbClr val="F6E1CA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sto MT" panose="02040603050505030304" pitchFamily="18" charset="0"/>
              </a:rPr>
              <a:t>An Underrated, &amp; Sadly, Overlooked Book</a:t>
            </a:r>
            <a:endParaRPr lang="en-US" sz="3600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9064-8424-4A92-A9B8-F1DDF6B9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903895"/>
            <a:ext cx="11567160" cy="4786472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3600" b="1" dirty="0"/>
              <a:t>A Few More NT Verses About The Law: </a:t>
            </a:r>
          </a:p>
          <a:p>
            <a:pPr marL="0" indent="0" defTabSz="457200">
              <a:buNone/>
            </a:pPr>
            <a:r>
              <a:rPr lang="en-US" sz="3000" i="1" dirty="0"/>
              <a:t>	Don’t think I came to abolish The Law but to fulfill it. </a:t>
            </a:r>
            <a:r>
              <a:rPr lang="en-US" sz="3000" b="1" dirty="0"/>
              <a:t>Mt 5:17-19</a:t>
            </a:r>
            <a:br>
              <a:rPr lang="en-US" sz="3000" b="1" dirty="0"/>
            </a:br>
            <a:r>
              <a:rPr lang="en-US" sz="3000" b="1" i="1" dirty="0"/>
              <a:t>	</a:t>
            </a:r>
            <a:r>
              <a:rPr lang="en-US" sz="3000" i="1" dirty="0"/>
              <a:t>Christ is the goal (end) of The Law, God’s Righteousness. </a:t>
            </a:r>
            <a:r>
              <a:rPr lang="en-US" sz="3000" b="1" dirty="0"/>
              <a:t>[Ro 10:1-4]</a:t>
            </a:r>
            <a:br>
              <a:rPr lang="en-US" sz="3000" dirty="0"/>
            </a:br>
            <a:r>
              <a:rPr lang="en-US" sz="3000" dirty="0"/>
              <a:t>	The Law=guardian until Christ. Our faith is in Him. </a:t>
            </a:r>
            <a:r>
              <a:rPr lang="en-US" sz="3000" b="1" dirty="0"/>
              <a:t>[Gal 3:24-29]</a:t>
            </a:r>
            <a:r>
              <a:rPr lang="en-US" sz="3000" b="1" i="1" dirty="0"/>
              <a:t> </a:t>
            </a:r>
          </a:p>
          <a:p>
            <a:pPr marL="0" indent="0" defTabSz="457200">
              <a:buNone/>
            </a:pPr>
            <a:r>
              <a:rPr lang="en-US" sz="3200" b="1" i="1" dirty="0"/>
              <a:t>		The Law then has the power to bring us closer to Jesus!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A5070-B057-4E67-9148-0995D9AC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7" t="13932" r="15781" b="40791"/>
          <a:stretch/>
        </p:blipFill>
        <p:spPr>
          <a:xfrm>
            <a:off x="5621" y="9438"/>
            <a:ext cx="4726045" cy="17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Leviticus Intro</Template>
  <TotalTime>872</TotalTime>
  <Words>570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Bahnschrift Condensed</vt:lpstr>
      <vt:lpstr>Calibri</vt:lpstr>
      <vt:lpstr>Calibri Light</vt:lpstr>
      <vt:lpstr>Calisto MT</vt:lpstr>
      <vt:lpstr>Office Theme</vt:lpstr>
      <vt:lpstr>PowerPoint Presentation</vt:lpstr>
      <vt:lpstr>An Underrated, &amp; Sadly, Overlooked Book</vt:lpstr>
      <vt:lpstr>An Underrated, &amp; Sadly, Overlooked Book</vt:lpstr>
      <vt:lpstr>An Underrated, &amp; Sadly, Overlooked Book</vt:lpstr>
      <vt:lpstr>An Underrated, &amp; Sadly, Overlooked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Coulter Wickerham</cp:lastModifiedBy>
  <cp:revision>10</cp:revision>
  <dcterms:created xsi:type="dcterms:W3CDTF">2022-07-06T04:29:22Z</dcterms:created>
  <dcterms:modified xsi:type="dcterms:W3CDTF">2022-07-09T19:57:08Z</dcterms:modified>
</cp:coreProperties>
</file>