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13" r:id="rId1"/>
  </p:sldMasterIdLst>
  <p:notesMasterIdLst>
    <p:notesMasterId r:id="rId11"/>
  </p:notesMasterIdLst>
  <p:handoutMasterIdLst>
    <p:handoutMasterId r:id="rId12"/>
  </p:handoutMasterIdLst>
  <p:sldIdLst>
    <p:sldId id="280" r:id="rId2"/>
    <p:sldId id="288" r:id="rId3"/>
    <p:sldId id="289" r:id="rId4"/>
    <p:sldId id="290" r:id="rId5"/>
    <p:sldId id="267" r:id="rId6"/>
    <p:sldId id="281" r:id="rId7"/>
    <p:sldId id="291" r:id="rId8"/>
    <p:sldId id="292" r:id="rId9"/>
    <p:sldId id="29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748" autoAdjust="0"/>
    <p:restoredTop sz="94660"/>
  </p:normalViewPr>
  <p:slideViewPr>
    <p:cSldViewPr snapToGrid="0">
      <p:cViewPr varScale="1">
        <p:scale>
          <a:sx n="96" d="100"/>
          <a:sy n="96" d="100"/>
        </p:scale>
        <p:origin x="184" y="496"/>
      </p:cViewPr>
      <p:guideLst>
        <p:guide pos="3840"/>
        <p:guide orient="horz" pos="2160"/>
      </p:guideLst>
    </p:cSldViewPr>
  </p:slid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A591099-7EBE-4D12-B880-CCA6B38B92A6}" type="datetimeFigureOut">
              <a:rPr lang="en-US" smtClean="0"/>
              <a:t>6/25/22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3A36C10-A9D4-4995-9BAF-95FBD77A724B}" type="slidenum">
              <a:rPr lang="en-US" smtClean="0"/>
              <a:t>‹#›</a:t>
            </a:fld>
            <a:endParaRPr lang="en-US" dirty="0"/>
          </a:p>
        </p:txBody>
      </p:sp>
    </p:spTree>
    <p:extLst>
      <p:ext uri="{BB962C8B-B14F-4D97-AF65-F5344CB8AC3E}">
        <p14:creationId xmlns:p14="http://schemas.microsoft.com/office/powerpoint/2010/main" val="25092182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CF4299-1721-48C6-878D-74296BE00D21}" type="datetimeFigureOut">
              <a:rPr lang="en-US" smtClean="0"/>
              <a:t>6/25/22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AEF9EC-8318-4FF6-847E-A85BBD2B7E49}" type="slidenum">
              <a:rPr lang="en-US" smtClean="0"/>
              <a:t>‹#›</a:t>
            </a:fld>
            <a:endParaRPr lang="en-US" dirty="0"/>
          </a:p>
        </p:txBody>
      </p:sp>
    </p:spTree>
    <p:extLst>
      <p:ext uri="{BB962C8B-B14F-4D97-AF65-F5344CB8AC3E}">
        <p14:creationId xmlns:p14="http://schemas.microsoft.com/office/powerpoint/2010/main" val="2283195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08B9EBBA-996F-894A-B54A-D6246ED52CEA}" type="datetimeFigureOut">
              <a:rPr lang="en-US" smtClean="0"/>
              <a:pPr/>
              <a:t>6/25/22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284597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444FFE-4BDB-4301-83D8-FE8B25E7CF5A}" type="datetime1">
              <a:rPr lang="en-US" smtClean="0"/>
              <a:t>6/25/22</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247148569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444FFE-4BDB-4301-83D8-FE8B25E7CF5A}" type="datetime1">
              <a:rPr lang="en-US" smtClean="0"/>
              <a:t>6/25/22</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89197654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444FFE-4BDB-4301-83D8-FE8B25E7CF5A}" type="datetime1">
              <a:rPr lang="en-US" smtClean="0"/>
              <a:t>6/25/22</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7821702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3DA471FE-0FCC-47A4-B218-06AF00AFA70F}" type="datetime1">
              <a:rPr lang="en-US" smtClean="0"/>
              <a:t>6/25/22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E31375A4-56A4-47D6-9801-1991572033F7}" type="slidenum">
              <a:rPr lang="en-US" smtClean="0"/>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59622733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444FFE-4BDB-4301-83D8-FE8B25E7CF5A}" type="datetime1">
              <a:rPr lang="en-US" smtClean="0"/>
              <a:t>6/25/22</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383469747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444FFE-4BDB-4301-83D8-FE8B25E7CF5A}" type="datetime1">
              <a:rPr lang="en-US" smtClean="0"/>
              <a:t>6/25/22</a:t>
            </a:fld>
            <a:endParaRPr lang="en-US" dirty="0"/>
          </a:p>
        </p:txBody>
      </p:sp>
      <p:sp>
        <p:nvSpPr>
          <p:cNvPr id="8" name="Footer Placeholder 7"/>
          <p:cNvSpPr>
            <a:spLocks noGrp="1"/>
          </p:cNvSpPr>
          <p:nvPr>
            <p:ph type="ftr" sz="quarter" idx="11"/>
          </p:nvPr>
        </p:nvSpPr>
        <p:spPr/>
        <p:txBody>
          <a:bodyPr/>
          <a:lstStyle/>
          <a:p>
            <a:r>
              <a:rPr lang="en-US"/>
              <a:t>Add a footer</a:t>
            </a:r>
            <a:endParaRPr lang="en-US" dirty="0"/>
          </a:p>
        </p:txBody>
      </p:sp>
      <p:sp>
        <p:nvSpPr>
          <p:cNvPr id="9" name="Slide Number Placeholder 8"/>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379192852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882D6B-0F0F-41E5-8A0F-FC2D7E2110E0}" type="datetime1">
              <a:rPr lang="en-US" smtClean="0"/>
              <a:t>6/25/22</a:t>
            </a:fld>
            <a:endParaRPr lang="en-US" dirty="0"/>
          </a:p>
        </p:txBody>
      </p:sp>
      <p:sp>
        <p:nvSpPr>
          <p:cNvPr id="4" name="Footer Placeholder 3"/>
          <p:cNvSpPr>
            <a:spLocks noGrp="1"/>
          </p:cNvSpPr>
          <p:nvPr>
            <p:ph type="ftr" sz="quarter" idx="11"/>
          </p:nvPr>
        </p:nvSpPr>
        <p:spPr/>
        <p:txBody>
          <a:bodyPr/>
          <a:lstStyle/>
          <a:p>
            <a:r>
              <a:rPr lang="en-US"/>
              <a:t>Add a footer</a:t>
            </a:r>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2114185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9C1A38-D70F-41CF-857C-945C6FF6B07D}" type="datetime1">
              <a:rPr lang="en-US" smtClean="0"/>
              <a:t>6/25/22</a:t>
            </a:fld>
            <a:endParaRPr lang="en-US" dirty="0"/>
          </a:p>
        </p:txBody>
      </p:sp>
      <p:sp>
        <p:nvSpPr>
          <p:cNvPr id="3" name="Footer Placeholder 2"/>
          <p:cNvSpPr>
            <a:spLocks noGrp="1"/>
          </p:cNvSpPr>
          <p:nvPr>
            <p:ph type="ftr" sz="quarter" idx="11"/>
          </p:nvPr>
        </p:nvSpPr>
        <p:spPr/>
        <p:txBody>
          <a:bodyPr/>
          <a:lstStyle/>
          <a:p>
            <a:r>
              <a:rPr lang="en-US"/>
              <a:t>Add a footer</a:t>
            </a:r>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1758799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C444FFE-4BDB-4301-83D8-FE8B25E7CF5A}" type="datetime1">
              <a:rPr lang="en-US" smtClean="0"/>
              <a:t>6/25/22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a:t>Add a footer</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31375A4-56A4-47D6-9801-1991572033F7}"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265731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C444FFE-4BDB-4301-83D8-FE8B25E7CF5A}" type="datetime1">
              <a:rPr lang="en-US" smtClean="0"/>
              <a:t>6/25/22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a:t>Add a footer</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31375A4-56A4-47D6-9801-1991572033F7}"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6157299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CC444FFE-4BDB-4301-83D8-FE8B25E7CF5A}" type="datetime1">
              <a:rPr lang="en-US" smtClean="0"/>
              <a:t>6/25/22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E31375A4-56A4-47D6-9801-1991572033F7}"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25553189"/>
      </p:ext>
    </p:extLst>
  </p:cSld>
  <p:clrMap bg1="lt1" tx1="dk1" bg2="lt2" tx2="dk2" accent1="accent1" accent2="accent2" accent3="accent3" accent4="accent4" accent5="accent5" accent6="accent6" hlink="hlink" folHlink="folHlink"/>
  <p:sldLayoutIdLst>
    <p:sldLayoutId id="2147484014" r:id="rId1"/>
    <p:sldLayoutId id="2147484015" r:id="rId2"/>
    <p:sldLayoutId id="2147484016" r:id="rId3"/>
    <p:sldLayoutId id="2147484017" r:id="rId4"/>
    <p:sldLayoutId id="2147484018" r:id="rId5"/>
    <p:sldLayoutId id="2147484019" r:id="rId6"/>
    <p:sldLayoutId id="2147484020" r:id="rId7"/>
    <p:sldLayoutId id="2147484021" r:id="rId8"/>
    <p:sldLayoutId id="2147484022" r:id="rId9"/>
    <p:sldLayoutId id="2147484023" r:id="rId10"/>
    <p:sldLayoutId id="214748402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guide id="12" orient="horz" pos="2160" userDrawn="1">
          <p15:clr>
            <a:srgbClr val="F26B43"/>
          </p15:clr>
        </p15:guide>
        <p15:guide id="13"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782425" y="1056443"/>
            <a:ext cx="11331018" cy="5272438"/>
          </a:xfrm>
        </p:spPr>
        <p:txBody>
          <a:bodyPr>
            <a:noAutofit/>
          </a:bodyPr>
          <a:lstStyle/>
          <a:p>
            <a:pPr marL="0" indent="0" algn="ctr">
              <a:buNone/>
            </a:pPr>
            <a:r>
              <a:rPr lang="en-US" sz="2800" dirty="0"/>
              <a:t>“I am now going the way of the whole earth, and you know with all your heart and all your soul that none of the good promises the Lord your God made to you has failed. Everything was fulfilled for you; not one promise has failed. Since every good thing the Lord your God promised you has come about, so he will bring on you every bad thing until he has annihilated you from this good land the Lord your God has given you. If you break the covenant of the Lord your God, which he commanded you, and go and serve other gods, and bow in worship to them, the Lord’s anger will burn against you, and you will quickly disappear from this good land he has given you.” - Joshua 23:14-16 </a:t>
            </a:r>
          </a:p>
          <a:p>
            <a:pPr marL="0" indent="0" algn="ctr">
              <a:lnSpc>
                <a:spcPct val="100000"/>
              </a:lnSpc>
              <a:spcBef>
                <a:spcPts val="0"/>
              </a:spcBef>
              <a:spcAft>
                <a:spcPts val="0"/>
              </a:spcAft>
              <a:buNone/>
            </a:pPr>
            <a:r>
              <a:rPr lang="en-US" sz="2800" b="0" i="0" dirty="0">
                <a:effectLst/>
                <a:latin typeface="Calibri" panose="020F0502020204030204" pitchFamily="34" charset="0"/>
              </a:rPr>
              <a:t> </a:t>
            </a:r>
          </a:p>
        </p:txBody>
      </p:sp>
    </p:spTree>
    <p:extLst>
      <p:ext uri="{BB962C8B-B14F-4D97-AF65-F5344CB8AC3E}">
        <p14:creationId xmlns:p14="http://schemas.microsoft.com/office/powerpoint/2010/main" val="1325689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782425" y="1056443"/>
            <a:ext cx="11331018" cy="4358037"/>
          </a:xfrm>
        </p:spPr>
        <p:txBody>
          <a:bodyPr>
            <a:noAutofit/>
          </a:bodyPr>
          <a:lstStyle/>
          <a:p>
            <a:pPr marL="0" indent="0" algn="ctr">
              <a:buNone/>
            </a:pPr>
            <a:r>
              <a:rPr lang="en-US" sz="2800" dirty="0"/>
              <a:t>“Therefore, fear the Lord and worship him in sincerity and truth. Get rid of the gods your ancestors worshiped beyond the Euphrates River and in Egypt, and worship the Lord. But if it doesn’t please you to worship the Lord, choose for yourselves today: Which will you worship ​— ​the gods your ancestors worshiped beyond the Euphrates River or the gods of the Amorites in whose land you are living? As for me and my family, we will worship the Lord.” </a:t>
            </a:r>
          </a:p>
          <a:p>
            <a:pPr marL="0" indent="0" algn="ctr">
              <a:buNone/>
            </a:pPr>
            <a:r>
              <a:rPr lang="en-US" sz="2800" dirty="0"/>
              <a:t>- Joshua 24:14-15 </a:t>
            </a:r>
          </a:p>
          <a:p>
            <a:pPr marL="0" indent="0" algn="ctr">
              <a:lnSpc>
                <a:spcPct val="100000"/>
              </a:lnSpc>
              <a:spcBef>
                <a:spcPts val="0"/>
              </a:spcBef>
              <a:spcAft>
                <a:spcPts val="0"/>
              </a:spcAft>
              <a:buNone/>
            </a:pPr>
            <a:endParaRPr lang="en-US" sz="3200" b="0" i="0" dirty="0">
              <a:effectLst/>
              <a:latin typeface="Calibri" panose="020F0502020204030204" pitchFamily="34" charset="0"/>
            </a:endParaRPr>
          </a:p>
        </p:txBody>
      </p:sp>
    </p:spTree>
    <p:extLst>
      <p:ext uri="{BB962C8B-B14F-4D97-AF65-F5344CB8AC3E}">
        <p14:creationId xmlns:p14="http://schemas.microsoft.com/office/powerpoint/2010/main" val="2144459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782425" y="1056443"/>
            <a:ext cx="11331018" cy="4358037"/>
          </a:xfrm>
        </p:spPr>
        <p:txBody>
          <a:bodyPr>
            <a:noAutofit/>
          </a:bodyPr>
          <a:lstStyle/>
          <a:p>
            <a:pPr marL="0" indent="0" algn="ctr">
              <a:buNone/>
            </a:pPr>
            <a:r>
              <a:rPr lang="en-US" sz="2800" dirty="0"/>
              <a:t>“That whole generation was also gathered to their ancestors. After them another generation rose up who did not know the Lord or the works he had done for Israel.”</a:t>
            </a:r>
          </a:p>
          <a:p>
            <a:pPr marL="0" indent="0" algn="ctr">
              <a:buNone/>
            </a:pPr>
            <a:r>
              <a:rPr lang="en-US" sz="2800" dirty="0"/>
              <a:t>-  Judges 2:10 </a:t>
            </a:r>
          </a:p>
          <a:p>
            <a:pPr marL="0" indent="0" algn="ctr">
              <a:lnSpc>
                <a:spcPct val="100000"/>
              </a:lnSpc>
              <a:spcBef>
                <a:spcPts val="0"/>
              </a:spcBef>
              <a:spcAft>
                <a:spcPts val="0"/>
              </a:spcAft>
              <a:buNone/>
            </a:pPr>
            <a:endParaRPr lang="en-US" sz="2800" b="0" i="0" dirty="0">
              <a:effectLst/>
              <a:latin typeface="Calibri" panose="020F0502020204030204" pitchFamily="34" charset="0"/>
            </a:endParaRPr>
          </a:p>
        </p:txBody>
      </p:sp>
    </p:spTree>
    <p:extLst>
      <p:ext uri="{BB962C8B-B14F-4D97-AF65-F5344CB8AC3E}">
        <p14:creationId xmlns:p14="http://schemas.microsoft.com/office/powerpoint/2010/main" val="393007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782425" y="1056443"/>
            <a:ext cx="11331018" cy="4358037"/>
          </a:xfrm>
        </p:spPr>
        <p:txBody>
          <a:bodyPr>
            <a:noAutofit/>
          </a:bodyPr>
          <a:lstStyle/>
          <a:p>
            <a:pPr marL="0" indent="0" algn="ctr">
              <a:buNone/>
            </a:pPr>
            <a:r>
              <a:rPr lang="en-US" sz="2800" dirty="0"/>
              <a:t>“In those days there was no king in Israel; everyone did whatever seemed right in his own eyes.” </a:t>
            </a:r>
          </a:p>
          <a:p>
            <a:pPr marL="0" indent="0" algn="ctr">
              <a:buNone/>
            </a:pPr>
            <a:r>
              <a:rPr lang="en-US" sz="2800" dirty="0"/>
              <a:t>- Judges 21:25 </a:t>
            </a:r>
          </a:p>
          <a:p>
            <a:pPr marL="0" indent="0" algn="ctr">
              <a:lnSpc>
                <a:spcPct val="100000"/>
              </a:lnSpc>
              <a:spcBef>
                <a:spcPts val="0"/>
              </a:spcBef>
              <a:spcAft>
                <a:spcPts val="0"/>
              </a:spcAft>
              <a:buNone/>
            </a:pPr>
            <a:endParaRPr lang="en-US" sz="2800" b="0" i="0" dirty="0">
              <a:effectLst/>
              <a:latin typeface="Calibri" panose="020F0502020204030204" pitchFamily="34" charset="0"/>
            </a:endParaRPr>
          </a:p>
        </p:txBody>
      </p:sp>
    </p:spTree>
    <p:extLst>
      <p:ext uri="{BB962C8B-B14F-4D97-AF65-F5344CB8AC3E}">
        <p14:creationId xmlns:p14="http://schemas.microsoft.com/office/powerpoint/2010/main" val="2909816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0792" y="975357"/>
            <a:ext cx="10949458" cy="3457306"/>
          </a:xfrm>
        </p:spPr>
        <p:txBody>
          <a:bodyPr/>
          <a:lstStyle/>
          <a:p>
            <a:r>
              <a:rPr lang="en-US" sz="7200" dirty="0"/>
              <a:t>RIGHT IN OUR </a:t>
            </a:r>
            <a:br>
              <a:rPr lang="en-US" sz="7200" dirty="0"/>
            </a:br>
            <a:r>
              <a:rPr lang="en-US" sz="7200" dirty="0"/>
              <a:t>OWN EYES</a:t>
            </a:r>
            <a:endParaRPr lang="en-US" dirty="0"/>
          </a:p>
        </p:txBody>
      </p:sp>
    </p:spTree>
    <p:extLst>
      <p:ext uri="{BB962C8B-B14F-4D97-AF65-F5344CB8AC3E}">
        <p14:creationId xmlns:p14="http://schemas.microsoft.com/office/powerpoint/2010/main" val="1051878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424" y="197865"/>
            <a:ext cx="11122301" cy="972673"/>
          </a:xfrm>
        </p:spPr>
        <p:txBody>
          <a:bodyPr anchor="ctr">
            <a:normAutofit/>
          </a:bodyPr>
          <a:lstStyle/>
          <a:p>
            <a:pPr algn="ctr"/>
            <a:r>
              <a:rPr lang="en-US" sz="4800" dirty="0"/>
              <a:t>RIGHT IN OUR OWN EYES</a:t>
            </a:r>
            <a:endParaRPr lang="en-US" sz="4800" dirty="0">
              <a:latin typeface="Georgia" panose="02040502050405020303" pitchFamily="18" charset="0"/>
            </a:endParaRPr>
          </a:p>
        </p:txBody>
      </p:sp>
      <p:sp>
        <p:nvSpPr>
          <p:cNvPr id="4" name="Subtitle 2">
            <a:extLst>
              <a:ext uri="{FF2B5EF4-FFF2-40B4-BE49-F238E27FC236}">
                <a16:creationId xmlns:a16="http://schemas.microsoft.com/office/drawing/2014/main" id="{B33A831C-4713-6046-9DC5-C994AA03C448}"/>
              </a:ext>
            </a:extLst>
          </p:cNvPr>
          <p:cNvSpPr txBox="1">
            <a:spLocks/>
          </p:cNvSpPr>
          <p:nvPr/>
        </p:nvSpPr>
        <p:spPr>
          <a:xfrm>
            <a:off x="782424" y="1043744"/>
            <a:ext cx="11331018" cy="4760708"/>
          </a:xfrm>
          <a:prstGeom prst="rect">
            <a:avLst/>
          </a:prstGeom>
        </p:spPr>
        <p:txBody>
          <a:bodyPr vert="horz" lIns="91440" tIns="45720" rIns="91440" bIns="45720" rtlCol="0">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buFont typeface="Wingdings" pitchFamily="2" charset="2"/>
              <a:buChar char="v"/>
            </a:pPr>
            <a:r>
              <a:rPr lang="en-US" sz="2800" dirty="0">
                <a:latin typeface="Calibri" panose="020F0502020204030204" pitchFamily="34" charset="0"/>
                <a:cs typeface="Calibri" panose="020F0502020204030204" pitchFamily="34" charset="0"/>
              </a:rPr>
              <a:t>Sexual Immorality </a:t>
            </a:r>
          </a:p>
          <a:p>
            <a:pPr lvl="1">
              <a:buFont typeface="Courier New" panose="02070309020205020404" pitchFamily="49" charset="0"/>
              <a:buChar char="o"/>
            </a:pPr>
            <a:r>
              <a:rPr lang="en-US" sz="2800" dirty="0">
                <a:latin typeface="Calibri" panose="020F0502020204030204" pitchFamily="34" charset="0"/>
                <a:cs typeface="Calibri" panose="020F0502020204030204" pitchFamily="34" charset="0"/>
              </a:rPr>
              <a:t>1 Corinthians 6:9-11</a:t>
            </a:r>
          </a:p>
          <a:p>
            <a:pPr lvl="1">
              <a:buFont typeface="Courier New" panose="02070309020205020404" pitchFamily="49" charset="0"/>
              <a:buChar char="o"/>
            </a:pPr>
            <a:r>
              <a:rPr lang="en-US" sz="2800" dirty="0">
                <a:latin typeface="Calibri" panose="020F0502020204030204" pitchFamily="34" charset="0"/>
                <a:cs typeface="Calibri" panose="020F0502020204030204" pitchFamily="34" charset="0"/>
              </a:rPr>
              <a:t>Philippians 4:8</a:t>
            </a:r>
          </a:p>
          <a:p>
            <a:pPr lvl="1">
              <a:buFont typeface="Courier New" panose="02070309020205020404" pitchFamily="49" charset="0"/>
              <a:buChar char="o"/>
            </a:pPr>
            <a:r>
              <a:rPr lang="en-US" sz="2800" dirty="0">
                <a:latin typeface="Calibri" panose="020F0502020204030204" pitchFamily="34" charset="0"/>
                <a:cs typeface="Calibri" panose="020F0502020204030204" pitchFamily="34" charset="0"/>
              </a:rPr>
              <a:t>James 1:21</a:t>
            </a:r>
          </a:p>
          <a:p>
            <a:pPr lvl="1">
              <a:buFont typeface="Courier New" panose="02070309020205020404" pitchFamily="49" charset="0"/>
              <a:buChar char="o"/>
            </a:pPr>
            <a:r>
              <a:rPr lang="en-US" sz="2800" dirty="0">
                <a:latin typeface="Calibri" panose="020F0502020204030204" pitchFamily="34" charset="0"/>
                <a:cs typeface="Calibri" panose="020F0502020204030204" pitchFamily="34" charset="0"/>
              </a:rPr>
              <a:t>Romans 12:2</a:t>
            </a:r>
          </a:p>
          <a:p>
            <a:pPr lvl="1">
              <a:buFont typeface="Courier New" panose="02070309020205020404" pitchFamily="49" charset="0"/>
              <a:buChar char="o"/>
            </a:pPr>
            <a:r>
              <a:rPr lang="en-US" sz="2800" dirty="0">
                <a:latin typeface="Calibri" panose="020F0502020204030204" pitchFamily="34" charset="0"/>
                <a:cs typeface="Calibri" panose="020F0502020204030204" pitchFamily="34" charset="0"/>
              </a:rPr>
              <a:t>Romans 1:20-27</a:t>
            </a:r>
          </a:p>
          <a:p>
            <a:pPr lvl="1">
              <a:buFont typeface="Courier New" panose="02070309020205020404" pitchFamily="49" charset="0"/>
              <a:buChar char="o"/>
            </a:pPr>
            <a:r>
              <a:rPr lang="en-US" sz="2800" dirty="0">
                <a:latin typeface="Calibri" panose="020F0502020204030204" pitchFamily="34" charset="0"/>
                <a:cs typeface="Calibri" panose="020F0502020204030204" pitchFamily="34" charset="0"/>
              </a:rPr>
              <a:t>James 1:14-15</a:t>
            </a:r>
          </a:p>
          <a:p>
            <a:pPr lvl="1">
              <a:buFont typeface="Courier New" panose="02070309020205020404" pitchFamily="49" charset="0"/>
              <a:buChar char="o"/>
            </a:pPr>
            <a:endParaRPr lang="en-US" sz="2800" dirty="0">
              <a:latin typeface="Calibri" panose="020F0502020204030204" pitchFamily="34" charset="0"/>
              <a:cs typeface="Calibri" panose="020F0502020204030204" pitchFamily="34" charset="0"/>
            </a:endParaRPr>
          </a:p>
          <a:p>
            <a:pPr lvl="1">
              <a:buFont typeface="Courier New" panose="02070309020205020404" pitchFamily="49" charset="0"/>
              <a:buChar char="o"/>
            </a:pPr>
            <a:endParaRPr lang="en-US" sz="2800" dirty="0">
              <a:latin typeface="Calibri" panose="020F0502020204030204" pitchFamily="34" charset="0"/>
              <a:cs typeface="Calibri" panose="020F0502020204030204" pitchFamily="34" charset="0"/>
            </a:endParaRPr>
          </a:p>
          <a:p>
            <a:pPr lvl="1">
              <a:buFont typeface="Courier New" panose="02070309020205020404" pitchFamily="49" charset="0"/>
              <a:buChar char="o"/>
            </a:pPr>
            <a:endParaRPr lang="en-US" sz="2800" dirty="0">
              <a:latin typeface="Calibri" panose="020F0502020204030204" pitchFamily="34" charset="0"/>
            </a:endParaRPr>
          </a:p>
        </p:txBody>
      </p:sp>
    </p:spTree>
    <p:extLst>
      <p:ext uri="{BB962C8B-B14F-4D97-AF65-F5344CB8AC3E}">
        <p14:creationId xmlns:p14="http://schemas.microsoft.com/office/powerpoint/2010/main" val="3026719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424" y="197865"/>
            <a:ext cx="11122301" cy="972673"/>
          </a:xfrm>
        </p:spPr>
        <p:txBody>
          <a:bodyPr anchor="ctr">
            <a:normAutofit/>
          </a:bodyPr>
          <a:lstStyle/>
          <a:p>
            <a:pPr algn="ctr"/>
            <a:r>
              <a:rPr lang="en-US" sz="4800" dirty="0"/>
              <a:t>RIGHT IN OUR OWN EYES</a:t>
            </a:r>
            <a:endParaRPr lang="en-US" sz="4800" dirty="0">
              <a:latin typeface="Georgia" panose="02040502050405020303" pitchFamily="18" charset="0"/>
            </a:endParaRPr>
          </a:p>
        </p:txBody>
      </p:sp>
      <p:sp>
        <p:nvSpPr>
          <p:cNvPr id="4" name="Subtitle 2">
            <a:extLst>
              <a:ext uri="{FF2B5EF4-FFF2-40B4-BE49-F238E27FC236}">
                <a16:creationId xmlns:a16="http://schemas.microsoft.com/office/drawing/2014/main" id="{B33A831C-4713-6046-9DC5-C994AA03C448}"/>
              </a:ext>
            </a:extLst>
          </p:cNvPr>
          <p:cNvSpPr txBox="1">
            <a:spLocks/>
          </p:cNvSpPr>
          <p:nvPr/>
        </p:nvSpPr>
        <p:spPr>
          <a:xfrm>
            <a:off x="782424" y="1043744"/>
            <a:ext cx="11331018" cy="4760708"/>
          </a:xfrm>
          <a:prstGeom prst="rect">
            <a:avLst/>
          </a:prstGeom>
        </p:spPr>
        <p:txBody>
          <a:bodyPr vert="horz" lIns="91440" tIns="45720" rIns="91440" bIns="45720" rtlCol="0">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buFont typeface="Wingdings" pitchFamily="2" charset="2"/>
              <a:buChar char="v"/>
            </a:pPr>
            <a:r>
              <a:rPr lang="en-US" sz="2800" dirty="0">
                <a:latin typeface="Calibri" panose="020F0502020204030204" pitchFamily="34" charset="0"/>
                <a:cs typeface="Calibri" panose="020F0502020204030204" pitchFamily="34" charset="0"/>
              </a:rPr>
              <a:t>Religion</a:t>
            </a:r>
          </a:p>
          <a:p>
            <a:pPr lvl="1">
              <a:buFont typeface="Courier New" panose="02070309020205020404" pitchFamily="49" charset="0"/>
              <a:buChar char="o"/>
            </a:pPr>
            <a:r>
              <a:rPr lang="en-US" sz="2800" dirty="0">
                <a:latin typeface="Calibri" panose="020F0502020204030204" pitchFamily="34" charset="0"/>
                <a:cs typeface="Calibri" panose="020F0502020204030204" pitchFamily="34" charset="0"/>
              </a:rPr>
              <a:t>John 14:6</a:t>
            </a:r>
          </a:p>
          <a:p>
            <a:pPr lvl="1">
              <a:buFont typeface="Courier New" panose="02070309020205020404" pitchFamily="49" charset="0"/>
              <a:buChar char="o"/>
            </a:pPr>
            <a:r>
              <a:rPr lang="en-US" sz="2800" dirty="0">
                <a:latin typeface="Calibri" panose="020F0502020204030204" pitchFamily="34" charset="0"/>
                <a:cs typeface="Calibri" panose="020F0502020204030204" pitchFamily="34" charset="0"/>
              </a:rPr>
              <a:t>John 8:24</a:t>
            </a:r>
          </a:p>
          <a:p>
            <a:pPr lvl="1">
              <a:buFont typeface="Courier New" panose="02070309020205020404" pitchFamily="49" charset="0"/>
              <a:buChar char="o"/>
            </a:pPr>
            <a:r>
              <a:rPr lang="en-US" sz="2800" dirty="0">
                <a:latin typeface="Calibri" panose="020F0502020204030204" pitchFamily="34" charset="0"/>
                <a:cs typeface="Calibri" panose="020F0502020204030204" pitchFamily="34" charset="0"/>
              </a:rPr>
              <a:t>John 4:24</a:t>
            </a:r>
          </a:p>
          <a:p>
            <a:pPr lvl="1">
              <a:buFont typeface="Courier New" panose="02070309020205020404" pitchFamily="49" charset="0"/>
              <a:buChar char="o"/>
            </a:pPr>
            <a:r>
              <a:rPr lang="en-US" sz="2800" dirty="0">
                <a:latin typeface="Calibri" panose="020F0502020204030204" pitchFamily="34" charset="0"/>
                <a:cs typeface="Calibri" panose="020F0502020204030204" pitchFamily="34" charset="0"/>
              </a:rPr>
              <a:t>John 14:15</a:t>
            </a:r>
          </a:p>
          <a:p>
            <a:pPr lvl="1">
              <a:buFont typeface="Courier New" panose="02070309020205020404" pitchFamily="49" charset="0"/>
              <a:buChar char="o"/>
            </a:pPr>
            <a:r>
              <a:rPr lang="en-US" sz="2800" dirty="0">
                <a:latin typeface="Calibri" panose="020F0502020204030204" pitchFamily="34" charset="0"/>
                <a:cs typeface="Calibri" panose="020F0502020204030204" pitchFamily="34" charset="0"/>
              </a:rPr>
              <a:t>Ephesians 4:4-6</a:t>
            </a:r>
          </a:p>
          <a:p>
            <a:pPr lvl="1">
              <a:buFont typeface="Courier New" panose="02070309020205020404" pitchFamily="49" charset="0"/>
              <a:buChar char="o"/>
            </a:pPr>
            <a:endParaRPr lang="en-US" sz="2800" dirty="0">
              <a:latin typeface="Calibri" panose="020F0502020204030204" pitchFamily="34" charset="0"/>
              <a:cs typeface="Calibri" panose="020F0502020204030204" pitchFamily="34" charset="0"/>
            </a:endParaRPr>
          </a:p>
          <a:p>
            <a:pPr lvl="1">
              <a:buFont typeface="Courier New" panose="02070309020205020404" pitchFamily="49" charset="0"/>
              <a:buChar char="o"/>
            </a:pPr>
            <a:endParaRPr lang="en-US" sz="2800" dirty="0">
              <a:latin typeface="Calibri" panose="020F0502020204030204" pitchFamily="34" charset="0"/>
              <a:cs typeface="Calibri" panose="020F0502020204030204" pitchFamily="34" charset="0"/>
            </a:endParaRPr>
          </a:p>
          <a:p>
            <a:pPr lvl="1">
              <a:buFont typeface="Courier New" panose="02070309020205020404" pitchFamily="49" charset="0"/>
              <a:buChar char="o"/>
            </a:pPr>
            <a:endParaRPr lang="en-US" sz="2800" dirty="0">
              <a:latin typeface="Calibri" panose="020F0502020204030204" pitchFamily="34" charset="0"/>
            </a:endParaRPr>
          </a:p>
        </p:txBody>
      </p:sp>
    </p:spTree>
    <p:extLst>
      <p:ext uri="{BB962C8B-B14F-4D97-AF65-F5344CB8AC3E}">
        <p14:creationId xmlns:p14="http://schemas.microsoft.com/office/powerpoint/2010/main" val="2526873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424" y="197865"/>
            <a:ext cx="11122301" cy="972673"/>
          </a:xfrm>
        </p:spPr>
        <p:txBody>
          <a:bodyPr anchor="ctr">
            <a:normAutofit/>
          </a:bodyPr>
          <a:lstStyle/>
          <a:p>
            <a:pPr algn="ctr"/>
            <a:r>
              <a:rPr lang="en-US" sz="4800" dirty="0"/>
              <a:t>RIGHT IN OUR OWN EYES</a:t>
            </a:r>
            <a:endParaRPr lang="en-US" sz="4800" dirty="0">
              <a:latin typeface="Georgia" panose="02040502050405020303" pitchFamily="18" charset="0"/>
            </a:endParaRPr>
          </a:p>
        </p:txBody>
      </p:sp>
      <p:sp>
        <p:nvSpPr>
          <p:cNvPr id="4" name="Subtitle 2">
            <a:extLst>
              <a:ext uri="{FF2B5EF4-FFF2-40B4-BE49-F238E27FC236}">
                <a16:creationId xmlns:a16="http://schemas.microsoft.com/office/drawing/2014/main" id="{B33A831C-4713-6046-9DC5-C994AA03C448}"/>
              </a:ext>
            </a:extLst>
          </p:cNvPr>
          <p:cNvSpPr txBox="1">
            <a:spLocks/>
          </p:cNvSpPr>
          <p:nvPr/>
        </p:nvSpPr>
        <p:spPr>
          <a:xfrm>
            <a:off x="782424" y="1043744"/>
            <a:ext cx="11331018" cy="4760708"/>
          </a:xfrm>
          <a:prstGeom prst="rect">
            <a:avLst/>
          </a:prstGeom>
        </p:spPr>
        <p:txBody>
          <a:bodyPr vert="horz" lIns="91440" tIns="45720" rIns="91440" bIns="45720" rtlCol="0">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buFont typeface="Wingdings" pitchFamily="2" charset="2"/>
              <a:buChar char="v"/>
            </a:pPr>
            <a:r>
              <a:rPr lang="en-US" sz="2800" dirty="0">
                <a:latin typeface="Calibri" panose="020F0502020204030204" pitchFamily="34" charset="0"/>
                <a:cs typeface="Calibri" panose="020F0502020204030204" pitchFamily="34" charset="0"/>
              </a:rPr>
              <a:t>Home</a:t>
            </a:r>
          </a:p>
          <a:p>
            <a:pPr lvl="1">
              <a:buFont typeface="Courier New" panose="02070309020205020404" pitchFamily="49" charset="0"/>
              <a:buChar char="o"/>
            </a:pPr>
            <a:r>
              <a:rPr lang="en-US" sz="2800" dirty="0">
                <a:latin typeface="Calibri" panose="020F0502020204030204" pitchFamily="34" charset="0"/>
                <a:cs typeface="Calibri" panose="020F0502020204030204" pitchFamily="34" charset="0"/>
              </a:rPr>
              <a:t>Matthew 19:3-9</a:t>
            </a:r>
          </a:p>
          <a:p>
            <a:pPr lvl="1">
              <a:buFont typeface="Courier New" panose="02070309020205020404" pitchFamily="49" charset="0"/>
              <a:buChar char="o"/>
            </a:pPr>
            <a:r>
              <a:rPr lang="en-US" sz="2800" dirty="0">
                <a:latin typeface="Calibri" panose="020F0502020204030204" pitchFamily="34" charset="0"/>
                <a:cs typeface="Calibri" panose="020F0502020204030204" pitchFamily="34" charset="0"/>
              </a:rPr>
              <a:t>Ephesians 5:22-33 (Col 3:18-21)</a:t>
            </a:r>
          </a:p>
          <a:p>
            <a:pPr lvl="1">
              <a:buFont typeface="Courier New" panose="02070309020205020404" pitchFamily="49" charset="0"/>
              <a:buChar char="o"/>
            </a:pPr>
            <a:r>
              <a:rPr lang="en-US" sz="2800" dirty="0">
                <a:latin typeface="Calibri" panose="020F0502020204030204" pitchFamily="34" charset="0"/>
                <a:cs typeface="Calibri" panose="020F0502020204030204" pitchFamily="34" charset="0"/>
              </a:rPr>
              <a:t>Ephesians 6:1-3</a:t>
            </a:r>
          </a:p>
          <a:p>
            <a:pPr lvl="1">
              <a:buFont typeface="Courier New" panose="02070309020205020404" pitchFamily="49" charset="0"/>
              <a:buChar char="o"/>
            </a:pPr>
            <a:endParaRPr lang="en-US" sz="2800" dirty="0">
              <a:latin typeface="Calibri" panose="020F0502020204030204" pitchFamily="34" charset="0"/>
              <a:cs typeface="Calibri" panose="020F0502020204030204" pitchFamily="34" charset="0"/>
            </a:endParaRPr>
          </a:p>
          <a:p>
            <a:pPr marL="530352" lvl="1" indent="0">
              <a:buNone/>
            </a:pPr>
            <a:endParaRPr lang="en-US" sz="2800" dirty="0">
              <a:latin typeface="Calibri" panose="020F0502020204030204" pitchFamily="34" charset="0"/>
              <a:cs typeface="Calibri" panose="020F0502020204030204" pitchFamily="34" charset="0"/>
            </a:endParaRPr>
          </a:p>
          <a:p>
            <a:pPr lvl="1">
              <a:buFont typeface="Courier New" panose="02070309020205020404" pitchFamily="49" charset="0"/>
              <a:buChar char="o"/>
            </a:pPr>
            <a:endParaRPr lang="en-US" sz="2800" dirty="0">
              <a:latin typeface="Calibri" panose="020F0502020204030204" pitchFamily="34" charset="0"/>
              <a:cs typeface="Calibri" panose="020F0502020204030204" pitchFamily="34" charset="0"/>
            </a:endParaRPr>
          </a:p>
          <a:p>
            <a:pPr lvl="1">
              <a:buFont typeface="Courier New" panose="02070309020205020404" pitchFamily="49" charset="0"/>
              <a:buChar char="o"/>
            </a:pPr>
            <a:endParaRPr lang="en-US" sz="2800" dirty="0">
              <a:latin typeface="Calibri" panose="020F0502020204030204" pitchFamily="34" charset="0"/>
              <a:cs typeface="Calibri" panose="020F0502020204030204" pitchFamily="34" charset="0"/>
            </a:endParaRPr>
          </a:p>
          <a:p>
            <a:pPr lvl="1">
              <a:buFont typeface="Courier New" panose="02070309020205020404" pitchFamily="49" charset="0"/>
              <a:buChar char="o"/>
            </a:pPr>
            <a:endParaRPr lang="en-US" sz="2800" dirty="0">
              <a:latin typeface="Calibri" panose="020F0502020204030204" pitchFamily="34" charset="0"/>
            </a:endParaRPr>
          </a:p>
        </p:txBody>
      </p:sp>
    </p:spTree>
    <p:extLst>
      <p:ext uri="{BB962C8B-B14F-4D97-AF65-F5344CB8AC3E}">
        <p14:creationId xmlns:p14="http://schemas.microsoft.com/office/powerpoint/2010/main" val="3613885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424" y="197865"/>
            <a:ext cx="11122301" cy="972673"/>
          </a:xfrm>
        </p:spPr>
        <p:txBody>
          <a:bodyPr anchor="ctr">
            <a:normAutofit/>
          </a:bodyPr>
          <a:lstStyle/>
          <a:p>
            <a:pPr algn="ctr"/>
            <a:r>
              <a:rPr lang="en-US" sz="4800" dirty="0"/>
              <a:t>RIGHT IN OUR OWN EYES</a:t>
            </a:r>
            <a:endParaRPr lang="en-US" sz="4800" dirty="0">
              <a:latin typeface="Georgia" panose="02040502050405020303" pitchFamily="18" charset="0"/>
            </a:endParaRPr>
          </a:p>
        </p:txBody>
      </p:sp>
      <p:sp>
        <p:nvSpPr>
          <p:cNvPr id="4" name="Subtitle 2">
            <a:extLst>
              <a:ext uri="{FF2B5EF4-FFF2-40B4-BE49-F238E27FC236}">
                <a16:creationId xmlns:a16="http://schemas.microsoft.com/office/drawing/2014/main" id="{B33A831C-4713-6046-9DC5-C994AA03C448}"/>
              </a:ext>
            </a:extLst>
          </p:cNvPr>
          <p:cNvSpPr txBox="1">
            <a:spLocks/>
          </p:cNvSpPr>
          <p:nvPr/>
        </p:nvSpPr>
        <p:spPr>
          <a:xfrm>
            <a:off x="782424" y="1043744"/>
            <a:ext cx="11331018" cy="4760708"/>
          </a:xfrm>
          <a:prstGeom prst="rect">
            <a:avLst/>
          </a:prstGeom>
        </p:spPr>
        <p:txBody>
          <a:bodyPr vert="horz" lIns="91440" tIns="45720" rIns="91440" bIns="45720" rtlCol="0">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gn="ctr">
              <a:buNone/>
            </a:pPr>
            <a:r>
              <a:rPr lang="en-US" sz="2800" dirty="0"/>
              <a:t>“There is a way that seems right to a person, but its end is the way to death.” </a:t>
            </a:r>
          </a:p>
          <a:p>
            <a:pPr marL="0" indent="0" algn="ctr">
              <a:buNone/>
            </a:pPr>
            <a:r>
              <a:rPr lang="en-US" sz="2800" dirty="0"/>
              <a:t>- Proverbs 14:12 </a:t>
            </a:r>
            <a:endParaRPr lang="en-US" sz="2800" dirty="0">
              <a:latin typeface="Calibri" panose="020F0502020204030204" pitchFamily="34" charset="0"/>
              <a:cs typeface="Calibri" panose="020F0502020204030204" pitchFamily="34" charset="0"/>
            </a:endParaRPr>
          </a:p>
          <a:p>
            <a:pPr marL="530352" lvl="1" indent="0">
              <a:buNone/>
            </a:pPr>
            <a:endParaRPr lang="en-US" sz="2800" dirty="0">
              <a:latin typeface="Calibri" panose="020F0502020204030204" pitchFamily="34" charset="0"/>
              <a:cs typeface="Calibri" panose="020F0502020204030204" pitchFamily="34" charset="0"/>
            </a:endParaRPr>
          </a:p>
          <a:p>
            <a:pPr lvl="1">
              <a:buFont typeface="Courier New" panose="02070309020205020404" pitchFamily="49" charset="0"/>
              <a:buChar char="o"/>
            </a:pPr>
            <a:endParaRPr lang="en-US" sz="2800" dirty="0">
              <a:latin typeface="Calibri" panose="020F0502020204030204" pitchFamily="34" charset="0"/>
              <a:cs typeface="Calibri" panose="020F0502020204030204" pitchFamily="34" charset="0"/>
            </a:endParaRPr>
          </a:p>
          <a:p>
            <a:pPr lvl="1">
              <a:buFont typeface="Courier New" panose="02070309020205020404" pitchFamily="49" charset="0"/>
              <a:buChar char="o"/>
            </a:pPr>
            <a:endParaRPr lang="en-US" sz="2800" dirty="0">
              <a:latin typeface="Calibri" panose="020F0502020204030204" pitchFamily="34" charset="0"/>
              <a:cs typeface="Calibri" panose="020F0502020204030204" pitchFamily="34" charset="0"/>
            </a:endParaRPr>
          </a:p>
          <a:p>
            <a:pPr lvl="1">
              <a:buFont typeface="Courier New" panose="02070309020205020404" pitchFamily="49" charset="0"/>
              <a:buChar char="o"/>
            </a:pPr>
            <a:endParaRPr lang="en-US" sz="2800" dirty="0">
              <a:latin typeface="Calibri" panose="020F0502020204030204" pitchFamily="34" charset="0"/>
            </a:endParaRPr>
          </a:p>
        </p:txBody>
      </p:sp>
    </p:spTree>
    <p:extLst>
      <p:ext uri="{BB962C8B-B14F-4D97-AF65-F5344CB8AC3E}">
        <p14:creationId xmlns:p14="http://schemas.microsoft.com/office/powerpoint/2010/main" val="4035793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BrushedMetal">
      <a:dk1>
        <a:sysClr val="windowText" lastClr="000000"/>
      </a:dk1>
      <a:lt1>
        <a:sysClr val="window" lastClr="FFFFFF"/>
      </a:lt1>
      <a:dk2>
        <a:srgbClr val="2F333A"/>
      </a:dk2>
      <a:lt2>
        <a:srgbClr val="E4F9F9"/>
      </a:lt2>
      <a:accent1>
        <a:srgbClr val="07CB98"/>
      </a:accent1>
      <a:accent2>
        <a:srgbClr val="5A90D1"/>
      </a:accent2>
      <a:accent3>
        <a:srgbClr val="E6AD1E"/>
      </a:accent3>
      <a:accent4>
        <a:srgbClr val="EA6312"/>
      </a:accent4>
      <a:accent5>
        <a:srgbClr val="8253A9"/>
      </a:accent5>
      <a:accent6>
        <a:srgbClr val="CB274A"/>
      </a:accent6>
      <a:hlink>
        <a:srgbClr val="5A90D1"/>
      </a:hlink>
      <a:folHlink>
        <a:srgbClr val="969696"/>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BrushedMetal">
      <a:dk1>
        <a:sysClr val="windowText" lastClr="000000"/>
      </a:dk1>
      <a:lt1>
        <a:sysClr val="window" lastClr="FFFFFF"/>
      </a:lt1>
      <a:dk2>
        <a:srgbClr val="2F333A"/>
      </a:dk2>
      <a:lt2>
        <a:srgbClr val="E4F9F9"/>
      </a:lt2>
      <a:accent1>
        <a:srgbClr val="07CB98"/>
      </a:accent1>
      <a:accent2>
        <a:srgbClr val="5A90D1"/>
      </a:accent2>
      <a:accent3>
        <a:srgbClr val="E6AD1E"/>
      </a:accent3>
      <a:accent4>
        <a:srgbClr val="EA6312"/>
      </a:accent4>
      <a:accent5>
        <a:srgbClr val="8253A9"/>
      </a:accent5>
      <a:accent6>
        <a:srgbClr val="CB274A"/>
      </a:accent6>
      <a:hlink>
        <a:srgbClr val="5A90D1"/>
      </a:hlink>
      <a:folHlink>
        <a:srgbClr val="969696"/>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{513C079C-8FB8-2546-ADD4-5488402AE175}tf10001072</Template>
  <TotalTime>1189</TotalTime>
  <Words>389</Words>
  <Application>Microsoft Macintosh PowerPoint</Application>
  <PresentationFormat>Widescreen</PresentationFormat>
  <Paragraphs>39</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Courier New</vt:lpstr>
      <vt:lpstr>Franklin Gothic Book</vt:lpstr>
      <vt:lpstr>Georgia</vt:lpstr>
      <vt:lpstr>Wingdings</vt:lpstr>
      <vt:lpstr>Crop</vt:lpstr>
      <vt:lpstr>PowerPoint Presentation</vt:lpstr>
      <vt:lpstr>PowerPoint Presentation</vt:lpstr>
      <vt:lpstr>PowerPoint Presentation</vt:lpstr>
      <vt:lpstr>PowerPoint Presentation</vt:lpstr>
      <vt:lpstr>RIGHT IN OUR  OWN EYES</vt:lpstr>
      <vt:lpstr>RIGHT IN OUR OWN EYES</vt:lpstr>
      <vt:lpstr>RIGHT IN OUR OWN EYES</vt:lpstr>
      <vt:lpstr>RIGHT IN OUR OWN EYES</vt:lpstr>
      <vt:lpstr>RIGHT IN OUR OWN EYES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Commitment – Challenges of Discipleship </dc:title>
  <dc:creator>Coulter Wickerham</dc:creator>
  <cp:lastModifiedBy>Derek Abeyta</cp:lastModifiedBy>
  <cp:revision>17</cp:revision>
  <dcterms:created xsi:type="dcterms:W3CDTF">2021-10-03T03:36:44Z</dcterms:created>
  <dcterms:modified xsi:type="dcterms:W3CDTF">2022-06-26T07:51:24Z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