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5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65199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320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339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0894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919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137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6132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4556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24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55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0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31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ransition spd="slow">
    <p:wipe/>
  </p:transition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 w="38100">
            <a:solidFill>
              <a:schemeClr val="accent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004" y="1603432"/>
            <a:ext cx="4705989" cy="2296149"/>
          </a:xfrm>
        </p:spPr>
        <p:txBody>
          <a:bodyPr anchor="b">
            <a:normAutofit/>
          </a:bodyPr>
          <a:lstStyle/>
          <a:p>
            <a:pPr algn="ctr"/>
            <a:r>
              <a:rPr lang="en-US" sz="5300" dirty="0"/>
              <a:t>Warnings </a:t>
            </a:r>
            <a:br>
              <a:rPr lang="en-US" sz="5300" dirty="0"/>
            </a:br>
            <a:r>
              <a:rPr lang="en-US" sz="3200" spc="0" dirty="0"/>
              <a:t>About</a:t>
            </a:r>
            <a:r>
              <a:rPr lang="en-US" sz="3200" dirty="0"/>
              <a:t> </a:t>
            </a:r>
            <a:r>
              <a:rPr lang="en-US" sz="4800" dirty="0"/>
              <a:t>Adultery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45716"/>
            <a:ext cx="3352800" cy="128487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j-lt"/>
              </a:rPr>
              <a:t>Proverbs 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916006-98BA-4AF6-94C9-CAD904B6D8C8}"/>
              </a:ext>
            </a:extLst>
          </p:cNvPr>
          <p:cNvSpPr/>
          <p:nvPr/>
        </p:nvSpPr>
        <p:spPr>
          <a:xfrm>
            <a:off x="5582907" y="2322524"/>
            <a:ext cx="6049818" cy="3595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Continuing Fatherly Wisdom: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(Proverbs 1-9)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(1-5) Parental Call To Attention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(6-9) The Simpl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Man Wanders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(10-20) A Brazen Woman Attacks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</a:t>
            </a: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-23) The Simple Man Is Slain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(24-27) Parents Warn of Death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4BBEC6-0FC7-4A90-A9C7-F7A934E4FB02}"/>
              </a:ext>
            </a:extLst>
          </p:cNvPr>
          <p:cNvSpPr/>
          <p:nvPr/>
        </p:nvSpPr>
        <p:spPr>
          <a:xfrm>
            <a:off x="5637320" y="772357"/>
            <a:ext cx="5859676" cy="1331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Remember: Proverbs 6:20-35</a:t>
            </a:r>
          </a:p>
          <a:p>
            <a:pPr algn="ctr"/>
            <a:r>
              <a:rPr lang="en-US" sz="3200" b="1" dirty="0"/>
              <a:t>Avoid the Way of Adultery</a:t>
            </a:r>
          </a:p>
        </p:txBody>
      </p:sp>
    </p:spTree>
    <p:extLst>
      <p:ext uri="{BB962C8B-B14F-4D97-AF65-F5344CB8AC3E}">
        <p14:creationId xmlns:p14="http://schemas.microsoft.com/office/powerpoint/2010/main" val="2995813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197707"/>
            <a:ext cx="12296356" cy="943315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Adultery Warnings (Prov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141022"/>
            <a:ext cx="11178505" cy="5548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Parental Call To Attention [v1-5]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Make </a:t>
            </a:r>
            <a:r>
              <a:rPr lang="en-US" sz="3600" b="0" i="1" dirty="0"/>
              <a:t>WISDOM</a:t>
            </a:r>
            <a:r>
              <a:rPr lang="en-US" sz="3600" b="0" dirty="0"/>
              <a:t> a loved family member.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The Simple Man Wanders [v6-9]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Don’t be naïve, don’t wander out at night looking.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 Brazen Woman Attacks [v10-20]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The Simple Man Is Slain [v21-23]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Parents Warn of Death [v24-27]</a:t>
            </a:r>
          </a:p>
        </p:txBody>
      </p:sp>
    </p:spTree>
    <p:extLst>
      <p:ext uri="{BB962C8B-B14F-4D97-AF65-F5344CB8AC3E}">
        <p14:creationId xmlns:p14="http://schemas.microsoft.com/office/powerpoint/2010/main" val="92270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197707"/>
            <a:ext cx="12296356" cy="943315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Adultery Warnings (Prov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141022"/>
            <a:ext cx="11178505" cy="5548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Parental Call To Attention [v1-5]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Love wisdom.</a:t>
            </a: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Simple Man Wanders [v6-9]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Don’t be naïve.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A Brazen Woman Attacks [v10-20]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0" dirty="0"/>
              <a:t>	She uses words, flirtation, &amp; deceitful promises.</a:t>
            </a:r>
            <a:br>
              <a:rPr lang="en-US" sz="3200" b="0" dirty="0"/>
            </a:br>
            <a:r>
              <a:rPr lang="en-US" sz="3200" b="0" dirty="0"/>
              <a:t>	</a:t>
            </a:r>
            <a:r>
              <a:rPr lang="en-US" sz="3200" dirty="0"/>
              <a:t>Challenge to us:</a:t>
            </a:r>
            <a:r>
              <a:rPr lang="en-US" sz="3200" b="0" dirty="0"/>
              <a:t> What are we hoping for? Longing for? </a:t>
            </a:r>
            <a:br>
              <a:rPr lang="en-US" sz="3200" b="0" dirty="0"/>
            </a:br>
            <a:r>
              <a:rPr lang="en-US" sz="3200" b="0" dirty="0"/>
              <a:t>		How do we act in these situations? Are we naïve?  </a:t>
            </a:r>
            <a:r>
              <a:rPr lang="en-US" sz="3600" b="0" dirty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The Simple Man Is Slain [v21-23]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Parents Warn of Death [v24-27]</a:t>
            </a:r>
          </a:p>
        </p:txBody>
      </p:sp>
    </p:spTree>
    <p:extLst>
      <p:ext uri="{BB962C8B-B14F-4D97-AF65-F5344CB8AC3E}">
        <p14:creationId xmlns:p14="http://schemas.microsoft.com/office/powerpoint/2010/main" val="1001176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197707"/>
            <a:ext cx="12296356" cy="943315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Adultery Warnings (Prov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141022"/>
            <a:ext cx="11178505" cy="5548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Parental Call To Attention [v1-5]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Love wisdom.</a:t>
            </a: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Simple Man Wanders [v6-9]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Don’t be naïve.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Brazen Woman Attacks [v10-20]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we crave this?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The Simple Man Is Slain [v21-23]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He listened to the wrong WORDS.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Parents Warn of Death [v24-27]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800" dirty="0">
                <a:latin typeface="+mj-lt"/>
              </a:rPr>
              <a:t>	</a:t>
            </a:r>
            <a:r>
              <a:rPr lang="en-US" sz="3600" b="0" dirty="0"/>
              <a:t>Following her has led many to death.</a:t>
            </a:r>
          </a:p>
        </p:txBody>
      </p:sp>
    </p:spTree>
    <p:extLst>
      <p:ext uri="{BB962C8B-B14F-4D97-AF65-F5344CB8AC3E}">
        <p14:creationId xmlns:p14="http://schemas.microsoft.com/office/powerpoint/2010/main" val="2543671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197707"/>
            <a:ext cx="12296356" cy="943315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Adultery Warnings (Prov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141022"/>
            <a:ext cx="11178505" cy="5548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Simple Man Wanders [v1-9]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Don’t be naïve.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Brazen Woman Attacks [v10-20]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we crave this?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Simple Man Is Killed [v21-27]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we listening?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latin typeface="+mj-lt"/>
              </a:rPr>
              <a:t>Be Aware of Lies In Our Culture: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We’re wrongly obsessed with sexual fulfillment. </a:t>
            </a:r>
            <a:br>
              <a:rPr lang="en-US" sz="3600" b="0" dirty="0"/>
            </a:br>
            <a:r>
              <a:rPr lang="en-US" sz="3600" b="0" dirty="0"/>
              <a:t>	Sexual boundaries are healthy. Sex isn’t everything.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Be wise: Both genders can be “seductive.” Resist!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Therefore, rejoice in the (spouse) of your youth.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b="0" dirty="0"/>
              <a:t>	Be willing to work hard on marriage improvement. 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B4BAB5-7E7B-4272-A382-3CDD36BB6A3F}"/>
              </a:ext>
            </a:extLst>
          </p:cNvPr>
          <p:cNvSpPr/>
          <p:nvPr/>
        </p:nvSpPr>
        <p:spPr>
          <a:xfrm>
            <a:off x="1590048" y="1002117"/>
            <a:ext cx="8917469" cy="2164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/>
              <a:t>Happy marriages</a:t>
            </a:r>
            <a:r>
              <a:rPr lang="en-US" sz="3200" b="1" dirty="0"/>
              <a:t>: </a:t>
            </a:r>
            <a:r>
              <a:rPr lang="en-US" sz="3200" dirty="0"/>
              <a:t>Pleasure, intimacy, admiration, </a:t>
            </a:r>
            <a:br>
              <a:rPr lang="en-US" sz="3200" dirty="0"/>
            </a:br>
            <a:r>
              <a:rPr lang="en-US" sz="3200" dirty="0"/>
              <a:t>			respect, passion, &amp; commitment</a:t>
            </a:r>
          </a:p>
          <a:p>
            <a:r>
              <a:rPr lang="en-US" sz="3200" b="1" u="sng" dirty="0"/>
              <a:t>Unhappy marriages</a:t>
            </a:r>
            <a:r>
              <a:rPr lang="en-US" sz="3200" b="1" dirty="0"/>
              <a:t>: </a:t>
            </a:r>
            <a:r>
              <a:rPr lang="en-US" sz="3200" dirty="0"/>
              <a:t>Criticism, contempt, </a:t>
            </a:r>
            <a:br>
              <a:rPr lang="en-US" sz="3200" dirty="0"/>
            </a:br>
            <a:r>
              <a:rPr lang="en-US" sz="3200" dirty="0"/>
              <a:t>			defensiveness, withdrawal.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62499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2F201B"/>
      </a:dk2>
      <a:lt2>
        <a:srgbClr val="F2F0F3"/>
      </a:lt2>
      <a:accent1>
        <a:srgbClr val="66B420"/>
      </a:accent1>
      <a:accent2>
        <a:srgbClr val="99A912"/>
      </a:accent2>
      <a:accent3>
        <a:srgbClr val="CD9824"/>
      </a:accent3>
      <a:accent4>
        <a:srgbClr val="D54B17"/>
      </a:accent4>
      <a:accent5>
        <a:srgbClr val="E72944"/>
      </a:accent5>
      <a:accent6>
        <a:srgbClr val="D51782"/>
      </a:accent6>
      <a:hlink>
        <a:srgbClr val="BF4441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418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Trade Gothic Next Cond</vt:lpstr>
      <vt:lpstr>Trade Gothic Next Light</vt:lpstr>
      <vt:lpstr>PortalVTI</vt:lpstr>
      <vt:lpstr>Warnings  About Adultery</vt:lpstr>
      <vt:lpstr>Adultery Warnings (Prov 7)</vt:lpstr>
      <vt:lpstr>Adultery Warnings (Prov 7)</vt:lpstr>
      <vt:lpstr>Adultery Warnings (Prov 7)</vt:lpstr>
      <vt:lpstr>Adultery Warnings (Prov 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Sluggards &amp;  Scoundrels</dc:title>
  <dc:creator>Coulter Wickerham</dc:creator>
  <cp:lastModifiedBy>Coulter Wickerham</cp:lastModifiedBy>
  <cp:revision>11</cp:revision>
  <dcterms:created xsi:type="dcterms:W3CDTF">2022-03-03T05:01:58Z</dcterms:created>
  <dcterms:modified xsi:type="dcterms:W3CDTF">2022-03-31T18:50:34Z</dcterms:modified>
</cp:coreProperties>
</file>