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8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9206-65E8-4733-BE47-FA05F6866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326D2-19EF-41AC-B49D-EC063FC76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5F64-6618-49E0-82B6-EE240F76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C04C3-152B-4726-96FB-884DF93F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77E7B-0309-4D73-8AC2-12068335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5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C64E-6B7D-424F-AF39-F3E331E5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D53EE-0A03-4CDB-A0A9-D96BE8BF5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AC77-9940-4622-AEBF-C867F024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F5F76-C273-49B9-B03B-BB13ACB7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6DAE2-4700-4CE1-90D2-7B816DD9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3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9030F-8298-46A5-8240-CE00E4C0A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8DB7B-D226-442B-BF20-B560BA6DC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CEA87-B5B4-44BB-B303-9189638E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91BDD-28C6-4D89-99FA-75386BBE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5F7A9-A98D-4881-A154-8AB4A7EB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3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8928-8C77-4CFB-A6C2-D8C18F52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75D8-390A-47FF-8949-E5E2BD4B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D53EC-81D3-4F19-9149-F8DE5835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3AF78-192B-4D8A-B61E-56E6BD72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E440-5AEA-43D6-A633-2884F382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E024-BE9B-4085-B95D-754636EA7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2566C-21F3-42D0-AD4E-E6765ABBE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679DF-8A80-490B-A9F7-26609330B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F0826-F27B-4725-9DF1-D1941D71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DEB74-899B-411C-9063-6531B7D5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CA5C8-396B-41A5-B9C7-F64FEDB5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53106-0F62-4A60-9AE3-F93B386FD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25B61-474B-40E6-B860-7FF2C4C05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071DA-419D-4FDB-B25F-587CC9F6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F78DE-0A7B-46CE-BA15-E0BB30D1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80589-5071-4E89-A751-38D37018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4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C6CF-747F-4586-970E-DC091650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EC336-ACDC-4497-B0EF-0E8F194C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8EDEC-A582-4793-804C-F440513BC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B8EDE-3294-4C08-9534-77AC4F03E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05C51-37A3-40AF-93AF-3FBB14753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C4A47-2473-447A-B2A0-CF50A604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536E3D-1D8B-4505-A98C-45F71B84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A41CB-FE5D-41DD-837F-521287F6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5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C098-90FF-4507-93AF-B71C07DD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26087-15BB-4AB1-8481-8A576B6A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9C88C-D3C2-4807-8648-501771D3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53C4A-3C52-42CB-825F-BD191950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8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1DB5E-DDFB-4754-B6E3-15CA6B35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2AF4E-53D3-4C99-A5ED-91DD7F00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013E1-6434-4D6A-AB5B-F51AF927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0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6731-4409-4966-8262-4322BEBC1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4B64C-D899-4539-8370-8AE0F9C9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4C2E7-BECF-4E95-B6BD-2634E497F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CCBE0-33F2-4257-82FD-D3D76A38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49A1E-B0A0-463E-BDB7-DF9E3EE9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5832B-287D-49E4-B5A2-19FF2804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73DA-EA90-4B99-B64C-74905088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54795-24F3-45B2-A602-0E55A8B79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549E7-DEB8-4AC8-8306-8A95AE005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5D523-EC72-4AE2-B074-1A3B66B1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DC4B9-B5E7-47E1-9100-8B232133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4C0DA-69F8-4248-9A08-92FDB3F9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2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AFF090-31F5-439E-B884-20F144CB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360D3-4D95-45DE-B71D-ABF330003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8A1A-7DAF-41A4-BE45-462FD9BBE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219A-48AC-49DB-B036-7D81A09CE03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E57BE-A16C-4626-B95D-DB8C6EE51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542D7-6B58-45C8-B60D-3195CB927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67FB3-2E41-40D9-96E4-871AAD6A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9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CEB17E4-9713-4E93-9BB2-9729097C2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E0E08-BCF8-4868-B099-3E1E826AD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4508" y="2642070"/>
            <a:ext cx="5127067" cy="2441129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78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The Next Generation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5DEB4-5175-42DE-8134-100C46D03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Autofit/>
          </a:bodyPr>
          <a:lstStyle/>
          <a:p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God’s Patience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 Israel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88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D64DB-E8C9-458E-87CE-65DC9377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" y="115196"/>
            <a:ext cx="12185902" cy="113658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Psm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78 – Israel Wrestles with The God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5E053-8EA2-4BC2-82FD-C6444D06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812" y="1366979"/>
            <a:ext cx="8840897" cy="4809984"/>
          </a:xfrm>
        </p:spPr>
        <p:txBody>
          <a:bodyPr>
            <a:normAutofit/>
          </a:bodyPr>
          <a:lstStyle/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 Call For Wisdom [v1-8]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Their hymns were intended to teach WISDOM.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We’re to teach the children so they can avoid mistakes.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How are we doing? Where are they putting their hope?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Israel In Egypt &amp; Wilderness (v9-31)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God’s Wrath &amp; Mercy (v32-39)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The Exodus &amp; The Land (v40-64)	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Good News: God Chose Redemption! (v65-72)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99FBBB-DDE9-4125-8AFE-3E2A6700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-1" r="50354" b="-1"/>
          <a:stretch/>
        </p:blipFill>
        <p:spPr bwMode="auto">
          <a:xfrm>
            <a:off x="-3047" y="711200"/>
            <a:ext cx="2873859" cy="619298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9575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D64DB-E8C9-458E-87CE-65DC9377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" y="115196"/>
            <a:ext cx="12185902" cy="113658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Psm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78 – Israel Wrestles with The God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5E053-8EA2-4BC2-82FD-C6444D06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812" y="1366979"/>
            <a:ext cx="9108752" cy="4809984"/>
          </a:xfrm>
        </p:spPr>
        <p:txBody>
          <a:bodyPr>
            <a:normAutofit/>
          </a:bodyPr>
          <a:lstStyle/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 Call For Wisdom (v1-8)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Israel In Egypt &amp; Wilderness [v9-31]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They forgot God’s wondrous deeds. </a:t>
            </a:r>
            <a:b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They tested God, spoke against Him, didn’t TRUST. </a:t>
            </a:r>
            <a:b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YET, God rained down blessings, the </a:t>
            </a:r>
            <a:r>
              <a:rPr lang="en-US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 of angels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result: their 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cravings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brought wrath.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[Num 11]</a:t>
            </a:r>
            <a:endParaRPr lang="en-US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God’s Wrath &amp; Mercy (v32-39)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The Exodus &amp; The Land (v40-64)	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Good News: God Chose Redemption! (v65-72)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99FBBB-DDE9-4125-8AFE-3E2A6700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-1" r="50354" b="-1"/>
          <a:stretch/>
        </p:blipFill>
        <p:spPr bwMode="auto">
          <a:xfrm>
            <a:off x="-3047" y="711200"/>
            <a:ext cx="2873859" cy="619298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98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D64DB-E8C9-458E-87CE-65DC9377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" y="115196"/>
            <a:ext cx="12185902" cy="113658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Psm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78 – Israel Wrestles with The God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5E053-8EA2-4BC2-82FD-C6444D06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812" y="1366979"/>
            <a:ext cx="9108752" cy="4809984"/>
          </a:xfrm>
        </p:spPr>
        <p:txBody>
          <a:bodyPr>
            <a:normAutofit/>
          </a:bodyPr>
          <a:lstStyle/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 Call For Wisdom (v1-8)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Israel In Egypt &amp; Wilderness (v9-31)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God’s Wrath &amp; Mercy (v32-39)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Israel doesn’t change due to gratitude or fear.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When punished, they fake their repentance.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And so, YHWH patiently waits &amp; Plan B emerges.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No priest, but God will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atone for their iniquity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 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The Exodus &amp; The Land (v40-64)	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Good News: God Chose Redemption! (v65-72)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99FBBB-DDE9-4125-8AFE-3E2A6700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-1" r="50354" b="-1"/>
          <a:stretch/>
        </p:blipFill>
        <p:spPr bwMode="auto">
          <a:xfrm>
            <a:off x="-3047" y="711200"/>
            <a:ext cx="2873859" cy="619298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00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D64DB-E8C9-458E-87CE-65DC9377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" y="115196"/>
            <a:ext cx="12185902" cy="113658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Psm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78 – Israel Wrestles with The God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5E053-8EA2-4BC2-82FD-C6444D06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812" y="1366979"/>
            <a:ext cx="9108752" cy="4809984"/>
          </a:xfrm>
        </p:spPr>
        <p:txBody>
          <a:bodyPr>
            <a:normAutofit/>
          </a:bodyPr>
          <a:lstStyle/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 Call For Wisdom (v1-8)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Israel In Egypt &amp; Wilderness (v9-31)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God’s Wrath &amp; Mercy (v32-39)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The Exodus &amp; The Land (v40-64)	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 incredible rescue, they still rebel.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their blessed land, they worship idols. 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Finally, all hope seems lost as the priests are lost.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Good News: God Chose Redemption! (v65-72)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99FBBB-DDE9-4125-8AFE-3E2A6700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-1" r="50354" b="-1"/>
          <a:stretch/>
        </p:blipFill>
        <p:spPr bwMode="auto">
          <a:xfrm>
            <a:off x="-3047" y="711200"/>
            <a:ext cx="2873859" cy="619298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318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D64DB-E8C9-458E-87CE-65DC9377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" y="115196"/>
            <a:ext cx="12185902" cy="113658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Psm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78 – Israel Wrestles with The God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5E053-8EA2-4BC2-82FD-C6444D06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655" y="1126836"/>
            <a:ext cx="9448800" cy="5403273"/>
          </a:xfrm>
        </p:spPr>
        <p:txBody>
          <a:bodyPr>
            <a:normAutofit/>
          </a:bodyPr>
          <a:lstStyle/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 Call For Wisdom (v1-8)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Israel In Egypt &amp; Wilderness (v9-31)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God’s Wrath &amp; Mercy (v32-39)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The Exodus &amp; The Land (v40-64)		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Good News: God Chose Redemption! [v65-72]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No national repentance, but God wakes up. </a:t>
            </a:r>
            <a:b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chooses a king &amp; a place for His Temple. </a:t>
            </a:r>
            <a:b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Israel knew, if God said it, it would happen. 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God’s House is 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built like the high heavens…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that mean?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permanent, eternal. </a:t>
            </a:r>
            <a:b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This King &amp; this house will never die!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[Jn 6:22-54]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Eating His feast brings atonement &amp; life!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99FBBB-DDE9-4125-8AFE-3E2A6700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-1" r="50354" b="-1"/>
          <a:stretch/>
        </p:blipFill>
        <p:spPr bwMode="auto">
          <a:xfrm>
            <a:off x="-3047" y="711200"/>
            <a:ext cx="2873859" cy="619298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49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578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Condensed</vt:lpstr>
      <vt:lpstr>Calibri</vt:lpstr>
      <vt:lpstr>Calibri Light</vt:lpstr>
      <vt:lpstr>Office Theme</vt:lpstr>
      <vt:lpstr>Psalm 78 Teaching The Next Generation</vt:lpstr>
      <vt:lpstr>Psm 78 – Israel Wrestles with The God of Love</vt:lpstr>
      <vt:lpstr>Psm 78 – Israel Wrestles with The God of Love</vt:lpstr>
      <vt:lpstr>Psm 78 – Israel Wrestles with The God of Love</vt:lpstr>
      <vt:lpstr>Psm 78 – Israel Wrestles with The God of Love</vt:lpstr>
      <vt:lpstr>Psm 78 – Israel Wrestles with The God of Love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78 Teaching The Next Generation</dc:title>
  <dc:creator>Coulter Wickerham</dc:creator>
  <cp:lastModifiedBy>Coulter Wickerham</cp:lastModifiedBy>
  <cp:revision>2</cp:revision>
  <dcterms:created xsi:type="dcterms:W3CDTF">2022-03-18T20:04:14Z</dcterms:created>
  <dcterms:modified xsi:type="dcterms:W3CDTF">2022-03-18T20:54:44Z</dcterms:modified>
</cp:coreProperties>
</file>