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242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134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E5358-EA83-42E8-BC39-ABB5F02119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4EC349-FC40-4707-8E77-3564481933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7934E3-69CC-4989-B67A-7C2EA6359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AFBE4-DA3D-4A18-9033-E9B8CFD9A107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7496B0-4F26-466B-82F3-64FA07E60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EF9C63-DF61-46FC-B99B-DD6F9ECA8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ABD9E-A4BC-4E21-919C-01FCD3C52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815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82F01-F926-4D34-B443-58E50CA18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35F950-D083-4F2B-8DEE-0EECA5BF7E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939C1C-EFF4-4E51-AEDF-68C9691EA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AFBE4-DA3D-4A18-9033-E9B8CFD9A107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6A939C-ACC6-4869-AEA5-2D35888CA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E796F-C46E-4A0A-AE1A-1EFA58CF6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ABD9E-A4BC-4E21-919C-01FCD3C52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760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8830BE-A2B2-47A2-920B-2FA46F8958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D3AD42-096C-4AC9-A72B-0EC5F8FBE9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E47D00-81D0-4A42-9F6D-0B35B403C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AFBE4-DA3D-4A18-9033-E9B8CFD9A107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6FAEFE-31AB-413B-BC8F-105365F8D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5FB2B6-41A4-4A1C-805D-DA3DBC0AC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ABD9E-A4BC-4E21-919C-01FCD3C52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301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550829-E939-4E04-AFD0-FBA39D2C4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A7003E-7816-4D13-8CB4-77C467C4F6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FA73F8-4A67-4B71-A1F9-2656C5E4E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AFBE4-DA3D-4A18-9033-E9B8CFD9A107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07E48F-1560-4119-8816-92052B8FB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99B7AA-0BC6-4D83-AB0C-39892A9D8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ABD9E-A4BC-4E21-919C-01FCD3C52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277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1C80A-C938-466F-9EAD-51DDE69D3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6048AE-82B6-4B1F-B6B6-9BB53B42D1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DEE091-C3E9-40E1-B544-3057612DB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AFBE4-DA3D-4A18-9033-E9B8CFD9A107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9C101E-C3C9-4E28-9C4F-F5C4CEBC1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432002-B71D-4024-952D-FE812509F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ABD9E-A4BC-4E21-919C-01FCD3C52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718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31465-55AF-4B85-8891-87FA1B4B7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A44A05-8C68-4349-BDBC-762F39972C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C8A7F6-CA99-47D6-9F0C-7BFE50A524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223AD1-08D0-4F02-8095-A64C83B3F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AFBE4-DA3D-4A18-9033-E9B8CFD9A107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4E3BC3-B59E-4BAB-8041-03929E48E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72B806-A0B5-4300-9716-E01D3422E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ABD9E-A4BC-4E21-919C-01FCD3C52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356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EAF46-0CB2-44F8-B2AF-88A7E1CA6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13A607-28AC-4577-A4AA-08C707D41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CEFDE4-CB2E-4CFA-86E3-B125716DB4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C1E091-6DF8-44A3-838C-8617EAA001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833ABD-71C1-4497-A24A-941A7C8FED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189C7DC-95FD-473E-BB1F-847BC3A88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AFBE4-DA3D-4A18-9033-E9B8CFD9A107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09D7E8-ADC7-4DBF-AA07-CE8F87B28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35B653-5BAE-4B4E-8876-19F05C20F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ABD9E-A4BC-4E21-919C-01FCD3C52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134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CB054-AB84-4DB3-A2C6-AF1447B65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07CB71-872B-49F3-9C1B-5B8FCB6D7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AFBE4-DA3D-4A18-9033-E9B8CFD9A107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C79DBE-8005-4FDA-931D-E81A3F376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8AF966-7711-473E-8451-39F7E74D3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ABD9E-A4BC-4E21-919C-01FCD3C52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211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471405-BB66-470F-8599-3E94B096A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AFBE4-DA3D-4A18-9033-E9B8CFD9A107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20337A-B16F-4FB3-9D47-F9F6E1DAB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8037A2-4F67-4E6D-B9BB-EEA55498E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ABD9E-A4BC-4E21-919C-01FCD3C52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150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D979E-72C8-4CC6-8081-FC7504DECE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935C41-59B6-4A9F-806C-996A0FC33C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0BEA2C-8681-4844-ABBF-7DEFA9269F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812DA1-DE09-4AC4-B509-4E50A2AD4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AFBE4-DA3D-4A18-9033-E9B8CFD9A107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92A4EF-C54D-475D-AB1F-7B2F3825C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D018A6-E70B-4924-A47A-0CDA61683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ABD9E-A4BC-4E21-919C-01FCD3C52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154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4A2DF2-C080-4E11-9BD6-59DF594B2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E730C0-2C2E-42F2-AC0D-2A959B020E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B07957-690E-42E6-8274-F4924F2C83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C56CC0-ACF7-4526-A681-E70D88A89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AFBE4-DA3D-4A18-9033-E9B8CFD9A107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26635D-20CB-4AD6-A3F5-1C7D3F360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94784B-A175-4224-8B28-A6F131740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ABD9E-A4BC-4E21-919C-01FCD3C52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399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D3CACD-A20C-4C85-A808-35F54E4FA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78719F-9C41-417E-9486-43220368EC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0C4844-D331-4111-8108-60AE2C81A6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AFBE4-DA3D-4A18-9033-E9B8CFD9A107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B93C0E-2FDB-457B-970D-154B827BF9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F615FA-19F5-49C0-BA4F-2498DF5AB4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ABD9E-A4BC-4E21-919C-01FCD3C52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783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erson walking in a forest&#10;&#10;Description automatically generated with medium confidence">
            <a:extLst>
              <a:ext uri="{FF2B5EF4-FFF2-40B4-BE49-F238E27FC236}">
                <a16:creationId xmlns:a16="http://schemas.microsoft.com/office/drawing/2014/main" id="{F0BDCDCB-A515-41B3-AA49-758C1DB6932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666" b="-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6B3BAD04-E614-4C16-8360-019FCF0045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23809"/>
            <a:ext cx="11016943" cy="2262375"/>
          </a:xfrm>
          <a:custGeom>
            <a:avLst/>
            <a:gdLst>
              <a:gd name="connsiteX0" fmla="*/ 0 w 11016943"/>
              <a:gd name="connsiteY0" fmla="*/ 0 h 2262375"/>
              <a:gd name="connsiteX1" fmla="*/ 9969166 w 11016943"/>
              <a:gd name="connsiteY1" fmla="*/ 0 h 2262375"/>
              <a:gd name="connsiteX2" fmla="*/ 11016943 w 11016943"/>
              <a:gd name="connsiteY2" fmla="*/ 2262375 h 2262375"/>
              <a:gd name="connsiteX3" fmla="*/ 4942050 w 11016943"/>
              <a:gd name="connsiteY3" fmla="*/ 2262375 h 2262375"/>
              <a:gd name="connsiteX4" fmla="*/ 4582160 w 11016943"/>
              <a:gd name="connsiteY4" fmla="*/ 2262375 h 2262375"/>
              <a:gd name="connsiteX5" fmla="*/ 0 w 11016943"/>
              <a:gd name="connsiteY5" fmla="*/ 2262375 h 2262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016943" h="2262375">
                <a:moveTo>
                  <a:pt x="0" y="0"/>
                </a:moveTo>
                <a:lnTo>
                  <a:pt x="9969166" y="0"/>
                </a:lnTo>
                <a:lnTo>
                  <a:pt x="11016943" y="2262375"/>
                </a:lnTo>
                <a:lnTo>
                  <a:pt x="4942050" y="2262375"/>
                </a:lnTo>
                <a:lnTo>
                  <a:pt x="4582160" y="2262375"/>
                </a:lnTo>
                <a:lnTo>
                  <a:pt x="0" y="2262375"/>
                </a:lnTo>
                <a:close/>
              </a:path>
            </a:pathLst>
          </a:custGeom>
          <a:solidFill>
            <a:schemeClr val="tx1">
              <a:lumMod val="85000"/>
              <a:lumOff val="15000"/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8E24FE-6C0D-444B-A4D8-2F3B8E19C3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9" y="5519658"/>
            <a:ext cx="8856058" cy="527671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3200" dirty="0">
                <a:solidFill>
                  <a:srgbClr val="FFFFFF"/>
                </a:solidFill>
              </a:rPr>
              <a:t>The Benefits of Craving God’s Wisdom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B0BFFF-C29B-4BA0-AEFE-F6EF9C16BC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7351" y="4358933"/>
            <a:ext cx="9863091" cy="1088974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Prov 2 – Is Wisdom Worth It?</a:t>
            </a:r>
          </a:p>
        </p:txBody>
      </p:sp>
    </p:spTree>
    <p:extLst>
      <p:ext uri="{BB962C8B-B14F-4D97-AF65-F5344CB8AC3E}">
        <p14:creationId xmlns:p14="http://schemas.microsoft.com/office/powerpoint/2010/main" val="4077672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erson walking in a forest&#10;&#10;Description automatically generated with medium confidence">
            <a:extLst>
              <a:ext uri="{FF2B5EF4-FFF2-40B4-BE49-F238E27FC236}">
                <a16:creationId xmlns:a16="http://schemas.microsoft.com/office/drawing/2014/main" id="{F0BDCDCB-A515-41B3-AA49-758C1DB6932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666" b="-1"/>
          <a:stretch/>
        </p:blipFill>
        <p:spPr>
          <a:xfrm>
            <a:off x="20" y="-4062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CB0BFFF-C29B-4BA0-AEFE-F6EF9C16B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44053"/>
            <a:ext cx="12191980" cy="1458119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Proverbs – Wisdom for Today!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8E24FE-6C0D-444B-A4D8-2F3B8E19C3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8829" y="1171575"/>
            <a:ext cx="9559636" cy="54622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800" b="1" dirty="0"/>
              <a:t>1: Folly or Wisdom Which Is It?</a:t>
            </a:r>
          </a:p>
          <a:p>
            <a:pPr marL="0" indent="0">
              <a:buNone/>
            </a:pPr>
            <a:r>
              <a:rPr lang="en-US" sz="3800" b="1" i="1" dirty="0"/>
              <a:t>2: Is Wisdom Worth It? </a:t>
            </a:r>
          </a:p>
          <a:p>
            <a:pPr marL="0" indent="0">
              <a:buNone/>
            </a:pPr>
            <a:r>
              <a:rPr lang="en-US" sz="3800" b="1" dirty="0"/>
              <a:t>3: Trust YHWH (Jehovah)		</a:t>
            </a:r>
          </a:p>
          <a:p>
            <a:pPr marL="0" indent="0">
              <a:buNone/>
            </a:pPr>
            <a:r>
              <a:rPr lang="en-US" sz="3800" b="1" dirty="0"/>
              <a:t>4: A Granddad Speaks	</a:t>
            </a:r>
          </a:p>
          <a:p>
            <a:pPr marL="0" indent="0">
              <a:buNone/>
            </a:pPr>
            <a:r>
              <a:rPr lang="en-US" sz="3800" b="1" dirty="0"/>
              <a:t>5: Warning on Adultery 		</a:t>
            </a:r>
          </a:p>
          <a:p>
            <a:pPr marL="0" indent="0">
              <a:buNone/>
            </a:pPr>
            <a:r>
              <a:rPr lang="en-US" sz="3800" b="1" dirty="0"/>
              <a:t>6: Sluggards &amp; Scoundrels 	</a:t>
            </a:r>
          </a:p>
          <a:p>
            <a:pPr marL="0" indent="0">
              <a:buNone/>
            </a:pPr>
            <a:r>
              <a:rPr lang="en-US" sz="3800" b="1" dirty="0"/>
              <a:t>7: Warning of Adultery	</a:t>
            </a:r>
          </a:p>
          <a:p>
            <a:pPr marL="0" indent="0">
              <a:buNone/>
            </a:pPr>
            <a:r>
              <a:rPr lang="en-US" sz="3800" b="1" dirty="0"/>
              <a:t>8-9: Lady Wisdom Speaks</a:t>
            </a:r>
            <a:endParaRPr lang="en-US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peech Bubble: Rectangle 3">
            <a:extLst>
              <a:ext uri="{FF2B5EF4-FFF2-40B4-BE49-F238E27FC236}">
                <a16:creationId xmlns:a16="http://schemas.microsoft.com/office/drawing/2014/main" id="{4E8E96C2-0208-4892-8F4C-B71E17C0E1A0}"/>
              </a:ext>
            </a:extLst>
          </p:cNvPr>
          <p:cNvSpPr/>
          <p:nvPr/>
        </p:nvSpPr>
        <p:spPr>
          <a:xfrm>
            <a:off x="6196614" y="1766154"/>
            <a:ext cx="5761608" cy="1829789"/>
          </a:xfrm>
          <a:prstGeom prst="wedgeRectCallout">
            <a:avLst>
              <a:gd name="adj1" fmla="val -59147"/>
              <a:gd name="adj2" fmla="val -3181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1-4 The Condition: “If you will…”	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5-11 The Result: “Then you will…”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12-19 “Be Saved” From 2 Tempters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20-22 And “Walk Safe” In The Land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40730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erson walking in a forest&#10;&#10;Description automatically generated with medium confidence">
            <a:extLst>
              <a:ext uri="{FF2B5EF4-FFF2-40B4-BE49-F238E27FC236}">
                <a16:creationId xmlns:a16="http://schemas.microsoft.com/office/drawing/2014/main" id="{F0BDCDCB-A515-41B3-AA49-758C1DB6932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666" b="-1"/>
          <a:stretch/>
        </p:blipFill>
        <p:spPr>
          <a:xfrm>
            <a:off x="20" y="-4062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CB0BFFF-C29B-4BA0-AEFE-F6EF9C16B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44053"/>
            <a:ext cx="12191980" cy="1458119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Prov 2 – Is Wisdom Worth It?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8E24FE-6C0D-444B-A4D8-2F3B8E19C3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420" y="1171575"/>
            <a:ext cx="11567160" cy="5462279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[2:1-4] The Condition: “If you will…”</a:t>
            </a:r>
          </a:p>
          <a:p>
            <a:pPr marL="0" indent="0" algn="l">
              <a:buNone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v1 “Receive” listen attentively to God’s words.</a:t>
            </a:r>
          </a:p>
          <a:p>
            <a:pPr marL="0" indent="0" algn="l">
              <a:buNone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v3 “Cry out” for wisdom &amp; understanding. </a:t>
            </a:r>
          </a:p>
          <a:p>
            <a:pPr marL="0" indent="0" algn="l">
              <a:buNone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v4 “Seek for it” as you seek (money &amp; security).</a:t>
            </a:r>
          </a:p>
          <a:p>
            <a:pPr marL="0" indent="0" algn="l">
              <a:buNone/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[2:5-11] The Result: “Then you will…”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l">
              <a:buNone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v5-8 </a:t>
            </a:r>
            <a:r>
              <a:rPr lang="en-US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Understand God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with fear &amp; familiarity. </a:t>
            </a:r>
          </a:p>
          <a:p>
            <a:pPr marL="0" indent="0" algn="l">
              <a:buNone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v9-11 Have </a:t>
            </a:r>
            <a:r>
              <a:rPr lang="en-US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Moral Discernment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good conduct. </a:t>
            </a:r>
          </a:p>
        </p:txBody>
      </p:sp>
    </p:spTree>
    <p:extLst>
      <p:ext uri="{BB962C8B-B14F-4D97-AF65-F5344CB8AC3E}">
        <p14:creationId xmlns:p14="http://schemas.microsoft.com/office/powerpoint/2010/main" val="9774828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erson walking in a forest&#10;&#10;Description automatically generated with medium confidence">
            <a:extLst>
              <a:ext uri="{FF2B5EF4-FFF2-40B4-BE49-F238E27FC236}">
                <a16:creationId xmlns:a16="http://schemas.microsoft.com/office/drawing/2014/main" id="{F0BDCDCB-A515-41B3-AA49-758C1DB6932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666" b="-1"/>
          <a:stretch/>
        </p:blipFill>
        <p:spPr>
          <a:xfrm>
            <a:off x="20" y="-4062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CB0BFFF-C29B-4BA0-AEFE-F6EF9C16B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44053"/>
            <a:ext cx="12191980" cy="1458119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Prov 2 – Is Wisdom Worth It?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8E24FE-6C0D-444B-A4D8-2F3B8E19C3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420" y="1171575"/>
            <a:ext cx="11567160" cy="5462279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[2:1-4] Condition: “If you’ll seek wisdom…”</a:t>
            </a:r>
          </a:p>
          <a:p>
            <a:pPr marL="0" indent="0" algn="l">
              <a:buNone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[2:5-11] Result: “You’ll know God &amp; morality.”</a:t>
            </a:r>
          </a:p>
          <a:p>
            <a:pPr marL="0" indent="0">
              <a:buNone/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[2:12-19] Which Will “Save You From…” </a:t>
            </a:r>
          </a:p>
          <a:p>
            <a:pPr marL="0" indent="0">
              <a:buNone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v12-15 The evil man, the self-serving criminal.  </a:t>
            </a:r>
          </a:p>
          <a:p>
            <a:pPr marL="0" indent="0">
              <a:buNone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v16-19 The evil woman, making illicit promises. </a:t>
            </a:r>
          </a:p>
          <a:p>
            <a:pPr marL="0" indent="0">
              <a:buNone/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[2:20-22] So “You Will Walk” In Good Company</a:t>
            </a:r>
          </a:p>
          <a:p>
            <a:pPr marL="0" indent="0" algn="l">
              <a:buNone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In Israel’s context, you want to be in The Land!</a:t>
            </a:r>
            <a:b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For our context, turn to The Protector!</a:t>
            </a:r>
          </a:p>
        </p:txBody>
      </p:sp>
    </p:spTree>
    <p:extLst>
      <p:ext uri="{BB962C8B-B14F-4D97-AF65-F5344CB8AC3E}">
        <p14:creationId xmlns:p14="http://schemas.microsoft.com/office/powerpoint/2010/main" val="38425284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erson walking in a forest&#10;&#10;Description automatically generated with medium confidence">
            <a:extLst>
              <a:ext uri="{FF2B5EF4-FFF2-40B4-BE49-F238E27FC236}">
                <a16:creationId xmlns:a16="http://schemas.microsoft.com/office/drawing/2014/main" id="{F0BDCDCB-A515-41B3-AA49-758C1DB6932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666" b="-1"/>
          <a:stretch/>
        </p:blipFill>
        <p:spPr>
          <a:xfrm>
            <a:off x="20" y="-4062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CB0BFFF-C29B-4BA0-AEFE-F6EF9C16B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44053"/>
            <a:ext cx="12191980" cy="1458119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Prov 2 – Wisdom Is Worth It!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8E24FE-6C0D-444B-A4D8-2F3B8E19C3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420" y="1171575"/>
            <a:ext cx="11567160" cy="5462279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[2:1-4] Condition: “If you’ll seek wisdom…”</a:t>
            </a:r>
          </a:p>
          <a:p>
            <a:pPr marL="0" indent="0" algn="l">
              <a:buNone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[2:5-11] Result: “You’ll know God &amp; morality.”</a:t>
            </a:r>
          </a:p>
          <a:p>
            <a:pPr marL="0" indent="0">
              <a:buNone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[2:12-19] Which Will “Save You” From Tempters. </a:t>
            </a:r>
          </a:p>
          <a:p>
            <a:pPr marL="0" indent="0">
              <a:buNone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[2:20-22] So “You Will Walk” In Good Company</a:t>
            </a:r>
          </a:p>
          <a:p>
            <a:pPr marL="0" indent="0">
              <a:buNone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 we develop a </a:t>
            </a:r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deep desire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 God’s Wisdom?</a:t>
            </a:r>
          </a:p>
          <a:p>
            <a:pPr marL="0" indent="0">
              <a:buNone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Are we truly </a:t>
            </a: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following Jesus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or our own desires? </a:t>
            </a:r>
          </a:p>
          <a:p>
            <a:pPr marL="0" indent="0">
              <a:buNone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 2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says we can “</a:t>
            </a: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 God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if we’ll work at it. </a:t>
            </a:r>
          </a:p>
          <a:p>
            <a:pPr marL="0" indent="0">
              <a:buNone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Are we engaged in </a:t>
            </a:r>
            <a:r>
              <a:rPr lang="en-US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hard work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with His Word?</a:t>
            </a:r>
          </a:p>
        </p:txBody>
      </p:sp>
    </p:spTree>
    <p:extLst>
      <p:ext uri="{BB962C8B-B14F-4D97-AF65-F5344CB8AC3E}">
        <p14:creationId xmlns:p14="http://schemas.microsoft.com/office/powerpoint/2010/main" val="3052935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 1 – Folly or Wisdom</Template>
  <TotalTime>269</TotalTime>
  <Words>396</Words>
  <Application>Microsoft Office PowerPoint</Application>
  <PresentationFormat>Widescreen</PresentationFormat>
  <Paragraphs>40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Prov 2 – Is Wisdom Worth It?</vt:lpstr>
      <vt:lpstr>Proverbs – Wisdom for Today!</vt:lpstr>
      <vt:lpstr>Prov 2 – Is Wisdom Worth It?</vt:lpstr>
      <vt:lpstr>Prov 2 – Is Wisdom Worth It?</vt:lpstr>
      <vt:lpstr>Prov 2 – Wisdom Is Worth It!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Prov 2 – Hunger for Wisdom!</dc:title>
  <dc:creator>Coulter Wickerham</dc:creator>
  <cp:lastModifiedBy>Coulter Wickerham</cp:lastModifiedBy>
  <cp:revision>4</cp:revision>
  <dcterms:created xsi:type="dcterms:W3CDTF">2021-11-06T14:27:00Z</dcterms:created>
  <dcterms:modified xsi:type="dcterms:W3CDTF">2021-11-06T18:56:40Z</dcterms:modified>
</cp:coreProperties>
</file>