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"/>
  </p:notesMasterIdLst>
  <p:sldIdLst>
    <p:sldId id="344" r:id="rId2"/>
    <p:sldId id="268" r:id="rId3"/>
    <p:sldId id="343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66FF66"/>
    <a:srgbClr val="FFFF89"/>
    <a:srgbClr val="FFDE53"/>
    <a:srgbClr val="F68B32"/>
    <a:srgbClr val="006600"/>
    <a:srgbClr val="8B8B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 autoAdjust="0"/>
    <p:restoredTop sz="94660"/>
  </p:normalViewPr>
  <p:slideViewPr>
    <p:cSldViewPr showGuides="1">
      <p:cViewPr varScale="1">
        <p:scale>
          <a:sx n="81" d="100"/>
          <a:sy n="81" d="100"/>
        </p:scale>
        <p:origin x="533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709D6C-B1F1-454F-A769-7843A02973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01FE9A-7145-48D6-98D9-50B4E052C6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500C92-52C8-4230-9AC4-F7FED80FFD09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69CFE4A-E31D-4841-910D-A1C53CF6CB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B468653-B97F-4957-B574-DAE396E5E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5DB5F-760F-4577-BF3B-0816ECAD33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9FA38-1A31-4A3A-9AA6-5EA3FB049E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3ABF63-A134-4B5A-AB23-51DF05CCC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9B0FD-6DAC-4FFD-8EB6-059BCA5E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877F-FBA9-4B53-9A3B-6C7FD568899D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1D9E1-4EC7-4021-9685-40EFDCC6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1518D-C340-43A0-98C3-5AFF87CD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0289F-4170-4E01-BC1E-6B9224D90F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891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205E6-3728-4A28-9B5D-2C1E2397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99C52-CAA7-432F-B618-2D02EEB1BB1A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3B7EE-FB10-41B4-AC0E-B8185E0DF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DC19E-36B1-40F9-A83E-BB9AE3DD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6C56-CFCD-41BF-BCF6-0369B4086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509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5E695-5853-4582-8084-2B80454A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FC4F5-B440-43A8-B3E7-3532441F5283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6BCE1-429B-4EA9-9882-55D359B9F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B8AD4-E6B6-4C3E-BEC6-94E61D1D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5C5E-146B-481B-AB14-6B9E5201E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20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F0D74-191F-4D32-9198-A19C00675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CEA3-13BC-48D6-B4AD-4D9FBC9E51B8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74647-7FA4-46EC-A23D-FFF36ED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CFEBE-B3E9-45ED-BC69-B9DF937D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BFAE3-4A06-42C3-855A-AED757A778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09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A15E1-11DB-4268-B692-18B5FBFB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705B-24A3-4B98-B3F0-FE373B26AD6C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B68EB-7009-4F13-BDC5-D3202215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01A45-9D6F-433F-8DE8-C6D06F0DC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FFEDD-5109-4E00-B5D1-D5D96543B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79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07447F-6D59-42E5-BF40-F8961989E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30975-80B5-4DE4-B227-32F9315D3CF2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EA2E05-6E4D-4E76-AF2E-5D8F00EB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0CC5BD-F05A-47E8-8D16-04DA3FB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B9AF6-B43B-4311-9F58-450D437293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26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073A186-260E-4178-9B07-07E648FC5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8F7D8-8D61-4564-A4F1-D30408DF2130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F97DA0-8C0C-45CA-BEA5-2D9BDB84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87C2C4-6FB3-44DB-8250-73B8E506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5F1C-63D2-4884-8BA4-168297B83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10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9B444B2-6136-49C2-B962-217AA7F5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B05F-7A53-4209-A0E3-31BA411D8F9D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450C003-CA18-4B85-8E22-E569F46F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CEB8AE-00B2-4D67-AE75-D8EF4382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9136-92F9-41C2-8D1D-DEC05E9F3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40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D67EDB7-82F4-4A0D-9FA5-A71343E04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AFEA6-BC7C-4375-BAEC-88A5A82940AC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19B6709-7358-4204-A91A-CC73A02C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75A310-2DB8-4E68-BE74-52B85CE4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C4F6-D76D-4658-9B97-54A7AD63F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3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214404-6E20-41BA-A56D-07D001A5D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E5574-98D5-4C48-802F-B268D5007418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CD6050-ACDF-482D-870E-E1475B2C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E1FBD2-3283-4852-A383-5749E812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1ACEC-6A12-470C-B790-34E7BD5449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975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A52152-8E13-4C30-BE3F-A3DB3CE7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A6FF-6EFA-48CD-800E-6181D6A34F83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6DCB74-7630-4558-9A20-6E20D343A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86A98E-1EB1-4C73-885B-0A226309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7FDB4-950B-4CE7-802C-E92FA4526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60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072F544-2383-4C44-93C4-295134C0AF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AEA964B-55BD-4DC9-B3DF-1E2E022717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DBB63-50D7-4146-BF33-2EAC70661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7CAE7-4720-416A-8E25-F4B76BAD8004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48430-49D2-4024-AEA6-298714F93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E764E-2E09-44A4-BC8F-1705323EA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585EE0D-643F-4E48-A4A3-81457A141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few people having a conversation&#10;&#10;Description automatically generated with low confidence">
            <a:extLst>
              <a:ext uri="{FF2B5EF4-FFF2-40B4-BE49-F238E27FC236}">
                <a16:creationId xmlns:a16="http://schemas.microsoft.com/office/drawing/2014/main" id="{CAECA502-CFF6-4335-8D47-CCBD13E49A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" t="4546" r="1026" b="128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CB2969F-8E31-434C-96CD-5F381AE5F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702" y="4343400"/>
            <a:ext cx="5849756" cy="177873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Doing Apologetics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Gracefully</a:t>
            </a:r>
          </a:p>
        </p:txBody>
      </p:sp>
    </p:spTree>
    <p:extLst>
      <p:ext uri="{BB962C8B-B14F-4D97-AF65-F5344CB8AC3E}">
        <p14:creationId xmlns:p14="http://schemas.microsoft.com/office/powerpoint/2010/main" val="2200153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>
            <a:extLst>
              <a:ext uri="{FF2B5EF4-FFF2-40B4-BE49-F238E27FC236}">
                <a16:creationId xmlns:a16="http://schemas.microsoft.com/office/drawing/2014/main" id="{F9D66B0B-4E6B-4D60-B569-540E840F6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" y="11036"/>
            <a:ext cx="8119223" cy="1635202"/>
          </a:xfrm>
        </p:spPr>
        <p:txBody>
          <a:bodyPr/>
          <a:lstStyle/>
          <a:p>
            <a:pPr eaLnBrk="1" hangingPunct="1"/>
            <a:r>
              <a:rPr lang="en-US" alt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Defending the Faith Gracefully</a:t>
            </a:r>
          </a:p>
        </p:txBody>
      </p:sp>
      <p:sp>
        <p:nvSpPr>
          <p:cNvPr id="3075" name="Content Placeholder 5">
            <a:extLst>
              <a:ext uri="{FF2B5EF4-FFF2-40B4-BE49-F238E27FC236}">
                <a16:creationId xmlns:a16="http://schemas.microsoft.com/office/drawing/2014/main" id="{692C5A7F-313B-4450-91DD-FB71504C4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86" y="1798638"/>
            <a:ext cx="10511028" cy="4906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 dirty="0"/>
              <a:t>Apologetics=defending our hope in Christ</a:t>
            </a:r>
            <a:br>
              <a:rPr lang="en-US" altLang="en-US" sz="2800" b="1" dirty="0"/>
            </a:br>
            <a:r>
              <a:rPr lang="en-US" altLang="en-US" sz="3600" b="1" dirty="0"/>
              <a:t>We don’t believe in myths, instead we recognize,  </a:t>
            </a:r>
            <a:br>
              <a:rPr lang="en-US" altLang="en-US" sz="3600" b="1" dirty="0"/>
            </a:br>
            <a:r>
              <a:rPr lang="en-US" altLang="en-US" sz="3600" b="1" dirty="0"/>
              <a:t>that we have </a:t>
            </a:r>
            <a:r>
              <a:rPr lang="en-US" altLang="en-US" sz="3600" b="1" i="1" dirty="0"/>
              <a:t>eyewitness</a:t>
            </a:r>
            <a:r>
              <a:rPr lang="en-US" altLang="en-US" sz="3600" b="1" dirty="0"/>
              <a:t> accounts. [2 Pet 1:16]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 dirty="0"/>
              <a:t>His resurrection </a:t>
            </a:r>
            <a:r>
              <a:rPr lang="en-US" altLang="en-US" sz="3600" b="1" i="1" dirty="0"/>
              <a:t>wasn’t in a corner</a:t>
            </a:r>
            <a:r>
              <a:rPr lang="en-US" altLang="en-US" sz="3600" b="1" dirty="0"/>
              <a:t>. Ac 26:26</a:t>
            </a:r>
            <a:br>
              <a:rPr lang="en-US" altLang="en-US" sz="3600" b="1" dirty="0"/>
            </a:br>
            <a:r>
              <a:rPr lang="en-US" altLang="en-US" sz="3600" b="1" dirty="0"/>
              <a:t>Calling him a liar, lunatic, or legend isn’t adequate.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 dirty="0"/>
              <a:t>Close examination reveals a </a:t>
            </a:r>
            <a:r>
              <a:rPr lang="en-US" altLang="en-US" sz="3600" b="1" i="1" dirty="0"/>
              <a:t>logical</a:t>
            </a:r>
            <a:r>
              <a:rPr lang="en-US" altLang="en-US" sz="3600" b="1" dirty="0"/>
              <a:t> faith. [Lk 5:20-26]</a:t>
            </a:r>
            <a:br>
              <a:rPr lang="en-US" altLang="en-US" sz="3600" b="1" dirty="0"/>
            </a:br>
            <a:r>
              <a:rPr lang="en-US" altLang="en-US" sz="3600" b="1" dirty="0"/>
              <a:t>There are many </a:t>
            </a:r>
            <a:r>
              <a:rPr lang="en-US" altLang="en-US" sz="3600" b="1" i="1" dirty="0"/>
              <a:t>reasons</a:t>
            </a:r>
            <a:r>
              <a:rPr lang="en-US" altLang="en-US" sz="3600" b="1" dirty="0"/>
              <a:t> for believing.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 dirty="0"/>
              <a:t>Are we graceful &amp; kind in our approach? [1Pt 3:15-16]</a:t>
            </a:r>
            <a:endParaRPr lang="en-US" altLang="en-US" sz="4400" b="1" dirty="0"/>
          </a:p>
        </p:txBody>
      </p:sp>
      <p:pic>
        <p:nvPicPr>
          <p:cNvPr id="4" name="Picture 3" descr="A few people having a conversation&#10;&#10;Description automatically generated with low confidence">
            <a:extLst>
              <a:ext uri="{FF2B5EF4-FFF2-40B4-BE49-F238E27FC236}">
                <a16:creationId xmlns:a16="http://schemas.microsoft.com/office/drawing/2014/main" id="{1E5EDE98-1800-49A7-B19B-7FC831C348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1" t="6428" r="7561" b="51332"/>
          <a:stretch/>
        </p:blipFill>
        <p:spPr>
          <a:xfrm>
            <a:off x="8139543" y="0"/>
            <a:ext cx="4052457" cy="1635202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7A54BC9-07D5-4B1D-BC48-CDA89DB4214C}"/>
              </a:ext>
            </a:extLst>
          </p:cNvPr>
          <p:cNvSpPr/>
          <p:nvPr/>
        </p:nvSpPr>
        <p:spPr>
          <a:xfrm>
            <a:off x="1318850" y="3352800"/>
            <a:ext cx="9554299" cy="1118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000" b="1" dirty="0"/>
              <a:t>Are we humble in our approach? [1 Pet 5:5]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3105B45-FE58-403C-B319-41FD9232EE47}"/>
              </a:ext>
            </a:extLst>
          </p:cNvPr>
          <p:cNvSpPr/>
          <p:nvPr/>
        </p:nvSpPr>
        <p:spPr>
          <a:xfrm>
            <a:off x="1342301" y="4648200"/>
            <a:ext cx="9554299" cy="13531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000" b="1" dirty="0"/>
              <a:t>Are we obedient with respectful behavior? </a:t>
            </a:r>
            <a:br>
              <a:rPr lang="en-US" altLang="en-US" sz="4000" b="1" dirty="0"/>
            </a:br>
            <a:r>
              <a:rPr lang="en-US" altLang="en-US" sz="4000" b="1" dirty="0"/>
              <a:t>[1 Pet 2:11-12, 3:1-2, 4:15-16]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5">
            <a:extLst>
              <a:ext uri="{FF2B5EF4-FFF2-40B4-BE49-F238E27FC236}">
                <a16:creationId xmlns:a16="http://schemas.microsoft.com/office/drawing/2014/main" id="{C433C3C1-A455-4B3A-824C-4D9094BB3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86" y="1646238"/>
            <a:ext cx="10741914" cy="4906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 b="1" dirty="0"/>
              <a:t>Are we able to tell God’s story of grace?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 dirty="0"/>
              <a:t>	Prophets predicted God’s grace to come. 1 Pt 1:10-11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 dirty="0"/>
              <a:t>		God’s grace was costly. [1 Pt 1:17-21]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 dirty="0"/>
              <a:t>		We must fix our hope on grace’s return. 1 Pt 1:13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 dirty="0"/>
              <a:t>	Christ graciously suffered for us. [1 Pet 2:21-25]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 dirty="0"/>
              <a:t>	We’re to be good stewards of His grace. [1 Pet 4:1-11]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 dirty="0"/>
              <a:t>		This is God’s </a:t>
            </a:r>
            <a:r>
              <a:rPr lang="en-US" altLang="en-US" sz="3600" b="1" i="1" dirty="0"/>
              <a:t>true grace</a:t>
            </a:r>
            <a:r>
              <a:rPr lang="en-US" altLang="en-US" sz="3600" b="1" dirty="0"/>
              <a:t>, stand firm in it. 5:12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C16971A7-02B5-4182-886D-404ADBE42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" y="11036"/>
            <a:ext cx="8119223" cy="1635202"/>
          </a:xfrm>
        </p:spPr>
        <p:txBody>
          <a:bodyPr/>
          <a:lstStyle/>
          <a:p>
            <a:pPr eaLnBrk="1" hangingPunct="1"/>
            <a:r>
              <a:rPr lang="en-US" alt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Defending the Faith Gracefully</a:t>
            </a:r>
          </a:p>
        </p:txBody>
      </p:sp>
      <p:pic>
        <p:nvPicPr>
          <p:cNvPr id="5" name="Picture 4" descr="A few people having a conversation&#10;&#10;Description automatically generated with low confidence">
            <a:extLst>
              <a:ext uri="{FF2B5EF4-FFF2-40B4-BE49-F238E27FC236}">
                <a16:creationId xmlns:a16="http://schemas.microsoft.com/office/drawing/2014/main" id="{306E5B28-B14E-4071-A20C-1BE502847B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1" t="6428" r="7561" b="51332"/>
          <a:stretch/>
        </p:blipFill>
        <p:spPr>
          <a:xfrm>
            <a:off x="8139543" y="0"/>
            <a:ext cx="4052457" cy="16352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 Peter3.14-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 Peter3.14-18</Template>
  <TotalTime>1927</TotalTime>
  <Words>213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2 Peter3.14-18</vt:lpstr>
      <vt:lpstr>Doing Apologetics  Gracefully</vt:lpstr>
      <vt:lpstr>Defending the Faith Gracefully</vt:lpstr>
      <vt:lpstr>Defending the Faith Gracefully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Coulter Wickerham</dc:creator>
  <cp:lastModifiedBy>Coulter Wickerham</cp:lastModifiedBy>
  <cp:revision>17</cp:revision>
  <dcterms:created xsi:type="dcterms:W3CDTF">2013-06-29T04:23:44Z</dcterms:created>
  <dcterms:modified xsi:type="dcterms:W3CDTF">2021-09-19T13:23:27Z</dcterms:modified>
</cp:coreProperties>
</file>