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2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8D604-4186-4730-B26B-96CA3F79F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2449FD-FA02-4AA1-A72F-03291ED39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5D63-F404-4D23-B469-02A9E1D47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95D4-E009-4246-A890-0DCF94130E4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CECAE-649F-42DF-918F-BBE45F17C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A6B49-4C6E-49B5-963F-9BB7D6BC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985-91A7-4FC8-8106-FED06389B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6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51D97-D327-4702-B27C-ECD05B28D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FCD13-83C4-43FA-8EAC-A7E1C3185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C2E4F-7C99-4CF4-8FB1-60708345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95D4-E009-4246-A890-0DCF94130E4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608FC-A0DF-42A3-B7D5-6C54F184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2E5D1-F53D-49CD-B1C6-590ADF96E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985-91A7-4FC8-8106-FED06389B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0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F25D9F-3961-4740-B46B-A84443C915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864E6-415F-4939-9097-DE0567C38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BB9E1-8C14-4657-9280-748D8EFB6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95D4-E009-4246-A890-0DCF94130E4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5040D-BBE4-46F1-9593-648224FC3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5B232-9B43-4BE7-B42C-47BB0DAF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985-91A7-4FC8-8106-FED06389B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7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875BB-911F-4F74-B696-5D36515FD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65AA2-83EF-4EE1-B600-53CED6B43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2D4AA-381E-4000-8937-45A5619E6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95D4-E009-4246-A890-0DCF94130E4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C9373-D1C5-46E0-ABDE-F3566D85A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FDB3B-AB16-43BB-ABF4-B1808F464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985-91A7-4FC8-8106-FED06389B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A01F1-61D0-42A4-963E-CB4064659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080E0-69B6-44F4-96A9-4A233AD3E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ED2BF-0605-4B10-A301-A578E6CDB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95D4-E009-4246-A890-0DCF94130E4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A6BE7-5793-4732-BD2E-B4184565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298DF-6671-447E-B29F-5FE210F1A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985-91A7-4FC8-8106-FED06389B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4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DE73-9D72-4197-ACDF-312A71191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6132F-84BC-4DCE-8F98-8243E9EFA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F1B95-6221-4066-B1DE-C4D6D5FE7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E5DF6E-6BE2-4BBA-96D7-94427A645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95D4-E009-4246-A890-0DCF94130E4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1233C-E16F-46A6-B1B0-F8FDE8A6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227ED-F6F2-46D9-ADEA-288760727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985-91A7-4FC8-8106-FED06389B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3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7CC66-A4F1-44A1-B895-DB4C5A2FD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83E79-EEC8-4869-B276-B9D9F2EAA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62BBD-7ED6-4E4B-8653-62B9E62AD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BB084E-2B9E-4A00-B1AA-C26D000AC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3BD499-4E89-4857-AF9B-1F9B7632B8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E8204-887C-4165-8DA1-D101719E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95D4-E009-4246-A890-0DCF94130E4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7F82E1-756C-48EF-8718-049A1270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5D6165-C114-4C0A-91A9-BE4018719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985-91A7-4FC8-8106-FED06389B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5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F0DF-58E9-4859-90F3-96022C8D7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D47226-577E-4952-AA90-E6984BC9E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95D4-E009-4246-A890-0DCF94130E4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84DE8-C41A-4603-8EDC-6A36E50B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305AA1-FB06-4032-A3FF-D722477D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985-91A7-4FC8-8106-FED06389B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7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6BC470-9794-4BB4-8A7C-3A42DEF00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95D4-E009-4246-A890-0DCF94130E4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63EFFA-F03F-4CE2-BBEF-10941CCBC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89BE6-1A8E-41A7-BA28-50D0B6D34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985-91A7-4FC8-8106-FED06389B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82F79-32C7-4D5B-AAC1-3987DD21F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1F09C-19F2-4A4C-BF46-85B1DAAEF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AD02C-D759-45CF-AA03-2F87E6B45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5FFCA-6709-4A3A-AD26-1DA7D96D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95D4-E009-4246-A890-0DCF94130E4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127DA-B295-4A11-BF41-F3D558B4B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6757E-01EB-458A-8DEF-4795DA94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985-91A7-4FC8-8106-FED06389B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8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9446B-5AA7-4C93-BB16-EDECE555D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B5AF18-C128-4B88-831A-84DE4CD4D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4ED74-DB3A-4882-B6E4-9B4F6B353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450DF-D56F-437A-AE4C-EB82CE96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95D4-E009-4246-A890-0DCF94130E4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20BE5-9D27-48CD-A9EE-53311EE0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8911B-A378-4625-9384-7A7402443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A985-91A7-4FC8-8106-FED06389B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9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752334-9109-4BA4-91CE-5C41A8FA7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5D505-141A-4473-A5B0-71E9E3EC8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FB9CC-9EC3-428B-AE78-725259271E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095D4-E009-4246-A890-0DCF94130E4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5032C-A8A7-4C46-A504-426D7B6B7F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D8128-3091-41A7-9284-7DEB4F081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9A985-91A7-4FC8-8106-FED06389B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7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rgbClr val="788482"/>
            </a:gs>
            <a:gs pos="0">
              <a:srgbClr val="778381"/>
            </a:gs>
            <a:gs pos="43000">
              <a:srgbClr val="B9B6A3"/>
            </a:gs>
            <a:gs pos="73000">
              <a:srgbClr val="CFC3A9"/>
            </a:gs>
            <a:gs pos="100000">
              <a:srgbClr val="C5BDA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bee&#10;&#10;Description automatically generated with medium confidence">
            <a:extLst>
              <a:ext uri="{FF2B5EF4-FFF2-40B4-BE49-F238E27FC236}">
                <a16:creationId xmlns:a16="http://schemas.microsoft.com/office/drawing/2014/main" id="{CDC0C036-3D45-49AD-9532-EB898591B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680" y="501650"/>
            <a:ext cx="6370320" cy="635635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48C177F-D337-4F0E-9D20-A0CE7247C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157" y="1280660"/>
            <a:ext cx="5791200" cy="4034913"/>
          </a:xfrm>
        </p:spPr>
        <p:txBody>
          <a:bodyPr>
            <a:normAutofit fontScale="90000"/>
          </a:bodyPr>
          <a:lstStyle/>
          <a:p>
            <a:pPr algn="l"/>
            <a:r>
              <a:rPr lang="en-US" sz="8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The Bible &amp; </a:t>
            </a:r>
            <a:br>
              <a:rPr lang="en-US" sz="8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8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The Search for </a:t>
            </a:r>
            <a:br>
              <a:rPr lang="en-US" sz="8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141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A King</a:t>
            </a:r>
            <a:endParaRPr lang="en-US" sz="89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D0535A1-07EB-4563-930A-A23CDAFF0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797" y="5245412"/>
            <a:ext cx="5264727" cy="1028097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Narkisim" panose="020E0502050101010101" pitchFamily="34" charset="-79"/>
                <a:cs typeface="Narkisim" panose="020E0502050101010101" pitchFamily="34" charset="-79"/>
              </a:rPr>
              <a:t>Psalm 10:12-18</a:t>
            </a:r>
          </a:p>
        </p:txBody>
      </p:sp>
    </p:spTree>
    <p:extLst>
      <p:ext uri="{BB962C8B-B14F-4D97-AF65-F5344CB8AC3E}">
        <p14:creationId xmlns:p14="http://schemas.microsoft.com/office/powerpoint/2010/main" val="51494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78381"/>
            </a:gs>
            <a:gs pos="4000">
              <a:srgbClr val="B9B6A3"/>
            </a:gs>
            <a:gs pos="64000">
              <a:srgbClr val="CFC3A9"/>
            </a:gs>
            <a:gs pos="100000">
              <a:srgbClr val="C5BDA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bee&#10;&#10;Description automatically generated with medium confidence">
            <a:extLst>
              <a:ext uri="{FF2B5EF4-FFF2-40B4-BE49-F238E27FC236}">
                <a16:creationId xmlns:a16="http://schemas.microsoft.com/office/drawing/2014/main" id="{CDC0C036-3D45-49AD-9532-EB898591B5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9938" r="5615" b="11340"/>
          <a:stretch/>
        </p:blipFill>
        <p:spPr>
          <a:xfrm>
            <a:off x="9385491" y="123966"/>
            <a:ext cx="2804955" cy="203785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48C177F-D337-4F0E-9D20-A0CE7247C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756" y="234395"/>
            <a:ext cx="9605640" cy="1331946"/>
          </a:xfrm>
        </p:spPr>
        <p:txBody>
          <a:bodyPr>
            <a:normAutofit/>
          </a:bodyPr>
          <a:lstStyle/>
          <a:p>
            <a:r>
              <a:rPr lang="en-US" sz="8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The Bible &amp; Kingship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954CBF-8872-4319-9A69-63729EB472B9}"/>
              </a:ext>
            </a:extLst>
          </p:cNvPr>
          <p:cNvSpPr txBox="1"/>
          <p:nvPr/>
        </p:nvSpPr>
        <p:spPr>
          <a:xfrm>
            <a:off x="338831" y="1680538"/>
            <a:ext cx="11514338" cy="4610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kumimoji="0" lang="en-US" sz="3600" b="1" i="1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Beginning God created</a:t>
            </a:r>
            <a:r>
              <a:rPr kumimoji="0" lang="en-US" sz="36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Human Authority</a:t>
            </a: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	Abraham</a:t>
            </a:r>
            <a:r>
              <a:rPr kumimoji="0" lang="en-US" sz="280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&amp; Sarah were told kings would come from them. </a:t>
            </a:r>
            <a:r>
              <a:rPr kumimoji="0" lang="en-US" sz="2800" b="1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[Gen 17:15-16]</a:t>
            </a: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>
                <a:solidFill>
                  <a:prstClr val="black"/>
                </a:solidFill>
                <a:latin typeface="Calibri" panose="020F0502020204030204"/>
              </a:rPr>
              <a:t>	Moses’ victory song reminds us who Israel’s King is. </a:t>
            </a:r>
            <a:r>
              <a:rPr lang="en-US" sz="2800" b="1" baseline="0" dirty="0">
                <a:solidFill>
                  <a:prstClr val="black"/>
                </a:solidFill>
                <a:latin typeface="Calibri" panose="020F0502020204030204"/>
              </a:rPr>
              <a:t>[Ex 15:18-21]</a:t>
            </a:r>
            <a:endParaRPr lang="en-US" sz="2800" baseline="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	</a:t>
            </a:r>
            <a:r>
              <a:rPr kumimoji="0" lang="en-US" sz="2800" b="1" i="1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App: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While </a:t>
            </a:r>
            <a:r>
              <a:rPr lang="en-US" sz="2800" i="1" dirty="0">
                <a:solidFill>
                  <a:prstClr val="black"/>
                </a:solidFill>
                <a:latin typeface="Calibri" panose="020F0502020204030204"/>
              </a:rPr>
              <a:t>the nations rage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, never forget He who reigns in heaven!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Ps 2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2) The Bible &amp; kingship presents</a:t>
            </a:r>
            <a:r>
              <a:rPr kumimoji="0" lang="en-US" sz="3600" b="1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an intriguing tension. </a:t>
            </a: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	</a:t>
            </a:r>
            <a:r>
              <a:rPr kumimoji="0" lang="en-US" sz="28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 </a:t>
            </a:r>
            <a:r>
              <a:rPr kumimoji="0" lang="en-US" sz="28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[1 Sam 8:1-5] </a:t>
            </a:r>
            <a:r>
              <a:rPr kumimoji="0" lang="en-US" sz="28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they crave</a:t>
            </a:r>
            <a:r>
              <a:rPr kumimoji="0" lang="en-US" sz="2800" i="1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 king like the nations around them</a:t>
            </a:r>
            <a:r>
              <a:rPr kumimoji="0" lang="en-US" sz="280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 </a:t>
            </a: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baseline="0" dirty="0">
                <a:solidFill>
                  <a:prstClr val="black"/>
                </a:solidFill>
                <a:latin typeface="Calibri" panose="020F0502020204030204"/>
              </a:rPr>
              <a:t>	</a:t>
            </a:r>
            <a:r>
              <a:rPr lang="en-US" sz="2800" baseline="0" dirty="0">
                <a:solidFill>
                  <a:prstClr val="black"/>
                </a:solidFill>
                <a:latin typeface="Calibri" panose="020F0502020204030204"/>
              </a:rPr>
              <a:t>Previously, God allowed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for a righteous king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[Dt 17:14-20]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.	</a:t>
            </a: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		God’s king was NOT to multiply women, wealth, or weapons. </a:t>
            </a: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	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So, how many kings lived by God’s royal standards? </a:t>
            </a:r>
          </a:p>
        </p:txBody>
      </p:sp>
    </p:spTree>
    <p:extLst>
      <p:ext uri="{BB962C8B-B14F-4D97-AF65-F5344CB8AC3E}">
        <p14:creationId xmlns:p14="http://schemas.microsoft.com/office/powerpoint/2010/main" val="61812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78381"/>
            </a:gs>
            <a:gs pos="4000">
              <a:srgbClr val="B9B6A3"/>
            </a:gs>
            <a:gs pos="64000">
              <a:srgbClr val="CFC3A9"/>
            </a:gs>
            <a:gs pos="100000">
              <a:srgbClr val="C5BDA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bee&#10;&#10;Description automatically generated with medium confidence">
            <a:extLst>
              <a:ext uri="{FF2B5EF4-FFF2-40B4-BE49-F238E27FC236}">
                <a16:creationId xmlns:a16="http://schemas.microsoft.com/office/drawing/2014/main" id="{CDC0C036-3D45-49AD-9532-EB898591B5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9938" r="5615" b="11340"/>
          <a:stretch/>
        </p:blipFill>
        <p:spPr>
          <a:xfrm>
            <a:off x="9385491" y="123966"/>
            <a:ext cx="2804955" cy="203785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48C177F-D337-4F0E-9D20-A0CE7247C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756" y="234395"/>
            <a:ext cx="9605640" cy="1331946"/>
          </a:xfrm>
        </p:spPr>
        <p:txBody>
          <a:bodyPr>
            <a:normAutofit/>
          </a:bodyPr>
          <a:lstStyle/>
          <a:p>
            <a:r>
              <a:rPr lang="en-US" sz="8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The Bible &amp; Kingship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954CBF-8872-4319-9A69-63729EB472B9}"/>
              </a:ext>
            </a:extLst>
          </p:cNvPr>
          <p:cNvSpPr txBox="1"/>
          <p:nvPr/>
        </p:nvSpPr>
        <p:spPr>
          <a:xfrm>
            <a:off x="338831" y="1574002"/>
            <a:ext cx="11514338" cy="5137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kumimoji="0" lang="en-US" sz="3600" b="1" i="1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Beginning God created</a:t>
            </a:r>
            <a:r>
              <a:rPr kumimoji="0" lang="en-US" sz="36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Human Authority</a:t>
            </a: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	While God is King, there will be Abrahamic kings.</a:t>
            </a:r>
            <a:r>
              <a:rPr kumimoji="0" lang="en-US" sz="280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en-US" sz="2800" b="1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[Ge 17:15-16; Ex 15:18]</a:t>
            </a: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2) The Bible &amp; kingship presents</a:t>
            </a:r>
            <a:r>
              <a:rPr kumimoji="0" lang="en-US" sz="3600" b="1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an intriguing tension. </a:t>
            </a: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	God allowed for holy kings different from the nations. </a:t>
            </a:r>
            <a:r>
              <a:rPr kumimoji="0" lang="en-US" sz="28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[Dt 17; 1 Sa 8:1-5]</a:t>
            </a: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3) The OT Kings leave us hungry for The Ideal King</a:t>
            </a:r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	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Jesus fills the void.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He lived perfectly for The Father. 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1 Tim 6</a:t>
            </a: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	Humbly, he put other’s interests before his own. 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Php 2:1-12 </a:t>
            </a: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	In death, He gives us victory. In life, He unites ALL people. </a:t>
            </a:r>
          </a:p>
          <a:p>
            <a:pPr marL="0" marR="0" lvl="0" indent="0" algn="l" defTabSz="5486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	</a:t>
            </a:r>
            <a:r>
              <a:rPr lang="en-US" sz="3200" i="1" dirty="0">
                <a:solidFill>
                  <a:prstClr val="black"/>
                </a:solidFill>
                <a:latin typeface="Calibri" panose="020F0502020204030204"/>
              </a:rPr>
              <a:t>He’s my King &amp; oh I dearly love Him!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[Rev 17:12-14; 19:11-16]</a:t>
            </a:r>
          </a:p>
        </p:txBody>
      </p:sp>
    </p:spTree>
    <p:extLst>
      <p:ext uri="{BB962C8B-B14F-4D97-AF65-F5344CB8AC3E}">
        <p14:creationId xmlns:p14="http://schemas.microsoft.com/office/powerpoint/2010/main" val="40438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281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Narkisim</vt:lpstr>
      <vt:lpstr>Office Theme</vt:lpstr>
      <vt:lpstr>The Bible &amp;  The Search for  A King</vt:lpstr>
      <vt:lpstr>The Bible &amp; Kingship</vt:lpstr>
      <vt:lpstr>The Bible &amp; Kingship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 &amp;  The Search for  A King</dc:title>
  <dc:creator>Coulter Wickerham</dc:creator>
  <cp:lastModifiedBy>Coulter Wickerham</cp:lastModifiedBy>
  <cp:revision>6</cp:revision>
  <dcterms:created xsi:type="dcterms:W3CDTF">2021-08-28T14:51:51Z</dcterms:created>
  <dcterms:modified xsi:type="dcterms:W3CDTF">2021-08-28T15:42:02Z</dcterms:modified>
</cp:coreProperties>
</file>