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9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46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B98F-C5EA-4CD1-9DBA-7D63FA283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E2861-F282-445C-9BA7-C7787EC03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0026-5BE6-4AE0-967F-EAB440C7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85ABB-0814-452B-A375-6430DBDD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8A393-B16F-4C63-B56B-94E37544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3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9F2A-5F2F-4E03-A43D-587FCB14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FA11B-1F31-4AE0-8923-3DE352D43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B0642-D941-4F0E-8E4A-9682FE0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636D-79EB-4E4B-86AB-F984CE82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554A3-B5A6-4EE1-9D45-1D2E126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2D86F-96EA-4DEE-8F96-69C89A193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ACA35-B4D9-4C5C-A6ED-6486594B2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B94BA-A78B-4EC5-A21C-1C65E388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FECB-EC3F-4C5C-BDE9-B04831FA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2D806-F516-4B8E-BE27-FBE57C4F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1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10D2F-DBD3-41D5-994F-52453150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8B28A-D298-454E-A674-DDA752B42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9030-0E19-4AF8-9906-F40D15CE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E33EC-4C73-4F78-94CD-9DD5ECE3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F38AD-C7D2-47E7-BEEC-479419F9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0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8785-0A56-48E4-8C63-D41740C8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2F865-CD97-49A3-B012-E9EE599BC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7000-10B9-4833-B1A4-690CF64A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4DD8F-6DF1-43BD-A38A-1EFC2E2C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E7C32-B3F9-45C6-8570-8EA4DDC0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9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61D4-C739-4D4D-8329-7981736E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425F-7355-47C4-A39D-DD723FED8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02483-08C1-4938-80EF-742E9E7CB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243B8-A12F-4372-8407-D8754E4C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E8356-96F1-44CA-B060-B8D30A51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0D962-B2AD-464B-95D8-69187351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2DE8-8367-4A64-A500-3F4C2D40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46FBB-165D-4901-BD57-25C6DBACB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B5CEB-2AD7-472F-9E29-859A0163F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8BCE4-CF7E-4EE3-B4C4-F8D57E567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F5C87-0DE9-499B-B733-32759212A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7F1F9-19DD-4A64-8FD5-00F9448C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22BD8-6F21-4919-B928-EE7D508E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21B61-78F4-41D2-A24B-00B7FAA6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8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780BC-23D9-40A4-B4D1-FD7CA8F3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C5C6E-B50B-41F1-AE5D-650616732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69613-5FA3-4051-B920-5BC7B474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7F000-77CD-49EB-9FAF-2F027941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8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57903-A61D-4A9D-84C0-82246D62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248BE-14D4-47CA-B42C-CC93A9CA6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A30D3-70D6-40FD-93B8-64F6AD6D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A7C0-64FE-42AA-8F27-0A4E919E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DEF30-8E5F-44F5-A824-0D72ECEE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D86BA-834F-4ABD-B30A-284B1C67E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61C63-98FF-4687-B46F-E8C337657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5D730-643A-4F56-A457-E74AEC03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EB263-32DD-4F7B-A094-99EB6C22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590AF-BF9A-4D70-A14C-F6066359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1A31A-3205-4201-BDEC-B4E0ECFC3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2E60A-EF15-41A7-BDF3-02FC0856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6C7D-DFD0-4F7F-8829-0F5B2F1A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0B357-2C37-45B2-B2DA-0DDFD57D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92CC9-5CFD-407A-83F4-2864D0FC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100AF-AB1A-4AC1-98F0-5C3A4382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1ABEE-2026-4BE8-ADF1-61F850D12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84A6A-EFA7-46FF-9C3F-78F5080D8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9A64A-9E54-4249-BF6F-FA6F39A978E9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5C853-6DC4-4688-A394-EF30E495A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C5661-2083-447B-A23C-09EC70F1A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9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0200"/>
            <a:ext cx="12192000" cy="137381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 Black" panose="020B0A04020102020204" pitchFamily="34" charset="0"/>
              </a:rPr>
              <a:t>How To Behave In God’s House</a:t>
            </a:r>
            <a:endParaRPr lang="en-US" sz="4400" b="1" dirty="0">
              <a:latin typeface="Arial Black" panose="020B0A040201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DFC150-662F-4732-AB38-1E78E39F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6100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1 Timothy 3:15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009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Aspire to the Office of Overseer 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3:1-7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332049"/>
            <a:ext cx="11567160" cy="5326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Timothy’s Job: Correct False Doctrine [1 Tim 1:7-8]</a:t>
            </a:r>
          </a:p>
          <a:p>
            <a:pPr marL="0" indent="0">
              <a:buNone/>
            </a:pPr>
            <a:r>
              <a:rPr lang="en-US" sz="4000" b="1" dirty="0"/>
              <a:t>1</a:t>
            </a:r>
            <a:r>
              <a:rPr lang="en-US" sz="4000" b="1" baseline="30000" dirty="0"/>
              <a:t>st</a:t>
            </a:r>
            <a:r>
              <a:rPr lang="en-US" sz="4000" b="1" dirty="0"/>
              <a:t> Tactic: </a:t>
            </a:r>
            <a:r>
              <a:rPr lang="en-US" sz="4000" dirty="0"/>
              <a:t>Pray For </a:t>
            </a:r>
            <a:r>
              <a:rPr lang="en-US" sz="4000" b="1" dirty="0"/>
              <a:t>ALL 	2</a:t>
            </a:r>
            <a:r>
              <a:rPr lang="en-US" sz="4000" b="1" baseline="30000" dirty="0"/>
              <a:t>nd</a:t>
            </a:r>
            <a:r>
              <a:rPr lang="en-US" sz="4000" b="1" dirty="0"/>
              <a:t> Step:</a:t>
            </a:r>
            <a:r>
              <a:rPr lang="en-US" sz="4000" dirty="0"/>
              <a:t> Appoint </a:t>
            </a:r>
            <a:r>
              <a:rPr lang="en-US" sz="4000" b="1" dirty="0"/>
              <a:t>Overseers </a:t>
            </a:r>
          </a:p>
          <a:p>
            <a:pPr marL="0" indent="0">
              <a:buNone/>
            </a:pPr>
            <a:r>
              <a:rPr lang="en-US" sz="3600" dirty="0"/>
              <a:t>	Remember </a:t>
            </a:r>
            <a:r>
              <a:rPr lang="en-US" sz="3600" b="1" dirty="0"/>
              <a:t>[Acts 20:17, 28]</a:t>
            </a:r>
            <a:r>
              <a:rPr lang="en-US" sz="3600" dirty="0"/>
              <a:t> </a:t>
            </a:r>
            <a:r>
              <a:rPr lang="en-US" sz="3600" i="1" dirty="0"/>
              <a:t>THEY</a:t>
            </a:r>
            <a:r>
              <a:rPr lang="en-US" sz="3600" dirty="0"/>
              <a:t> had drifted. </a:t>
            </a:r>
          </a:p>
          <a:p>
            <a:pPr marL="0" indent="0">
              <a:buNone/>
            </a:pPr>
            <a:r>
              <a:rPr lang="en-US" sz="3600" dirty="0"/>
              <a:t>	3 Key Synonyms: 	</a:t>
            </a:r>
            <a:r>
              <a:rPr lang="en-US" sz="3600" b="1" i="1" dirty="0"/>
              <a:t>Greek:</a:t>
            </a:r>
            <a:r>
              <a:rPr lang="en-US" sz="3600" dirty="0"/>
              <a:t> </a:t>
            </a:r>
            <a:r>
              <a:rPr lang="en-US" sz="3600" i="1" dirty="0" err="1"/>
              <a:t>episkopos</a:t>
            </a:r>
            <a:r>
              <a:rPr lang="en-US" sz="3600" dirty="0"/>
              <a:t>/overseer (bishop);</a:t>
            </a:r>
            <a:br>
              <a:rPr lang="en-US" sz="3600" dirty="0"/>
            </a:br>
            <a:r>
              <a:rPr lang="en-US" sz="3600" dirty="0"/>
              <a:t>				</a:t>
            </a:r>
            <a:r>
              <a:rPr lang="en-US" sz="3600" i="1" dirty="0"/>
              <a:t>pastor</a:t>
            </a:r>
            <a:r>
              <a:rPr lang="en-US" sz="3600" dirty="0"/>
              <a:t>/shepherd; </a:t>
            </a:r>
            <a:r>
              <a:rPr lang="en-US" sz="3600" i="1" dirty="0"/>
              <a:t>presbyter</a:t>
            </a:r>
            <a:r>
              <a:rPr lang="en-US" sz="3600" dirty="0"/>
              <a:t>/elders.</a:t>
            </a:r>
          </a:p>
          <a:p>
            <a:pPr marL="0" indent="0">
              <a:buNone/>
            </a:pPr>
            <a:r>
              <a:rPr lang="en-US" sz="4000" b="1" dirty="0"/>
              <a:t>[3:1] Paul Affirms the Office is a FINE WORK.</a:t>
            </a:r>
          </a:p>
          <a:p>
            <a:pPr marL="0" indent="0">
              <a:buNone/>
            </a:pPr>
            <a:r>
              <a:rPr lang="en-US" sz="3600" dirty="0"/>
              <a:t>	One can desire the office positively or negatively. </a:t>
            </a:r>
          </a:p>
          <a:p>
            <a:pPr marL="0" indent="0">
              <a:buNone/>
            </a:pPr>
            <a:r>
              <a:rPr lang="en-US" sz="3600" dirty="0"/>
              <a:t>	As God’s plan, we should desire it &amp; work towards it. </a:t>
            </a:r>
          </a:p>
        </p:txBody>
      </p:sp>
    </p:spTree>
    <p:extLst>
      <p:ext uri="{BB962C8B-B14F-4D97-AF65-F5344CB8AC3E}">
        <p14:creationId xmlns:p14="http://schemas.microsoft.com/office/powerpoint/2010/main" val="17656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Aspire to the Office of Overseer 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3:1-7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332049"/>
            <a:ext cx="11567160" cy="5326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[3:1]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 Paul Affirms the Office is a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FINE WORK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4000" b="1" dirty="0"/>
              <a:t>[3:2-3] Paul Gives Eleven Traits of An Overseer: </a:t>
            </a:r>
          </a:p>
          <a:p>
            <a:pPr marL="0" indent="0">
              <a:buNone/>
            </a:pPr>
            <a:r>
              <a:rPr lang="en-US" sz="3600" dirty="0"/>
              <a:t>	Are they qualities or qualifications? Wording matters. </a:t>
            </a:r>
            <a:br>
              <a:rPr lang="en-US" sz="3600" dirty="0"/>
            </a:br>
            <a:r>
              <a:rPr lang="en-US" sz="3600" dirty="0"/>
              <a:t>	Which attribute is emphasized by repetition? </a:t>
            </a:r>
            <a:r>
              <a:rPr lang="en-US" sz="3600" b="1" dirty="0"/>
              <a:t>v2, 7</a:t>
            </a:r>
            <a:br>
              <a:rPr lang="en-US" sz="3600" dirty="0"/>
            </a:br>
            <a:r>
              <a:rPr lang="en-US" sz="3600" dirty="0"/>
              <a:t>	The traits raise good interesting questions: </a:t>
            </a:r>
          </a:p>
          <a:p>
            <a:pPr marL="0" indent="0">
              <a:buNone/>
            </a:pPr>
            <a:r>
              <a:rPr lang="en-US" sz="3400" dirty="0"/>
              <a:t>		Aren’t some of these expectations for all saints?</a:t>
            </a:r>
          </a:p>
          <a:p>
            <a:pPr marL="0" indent="0">
              <a:buNone/>
            </a:pPr>
            <a:r>
              <a:rPr lang="en-US" sz="3400" dirty="0"/>
              <a:t>		Does Paul prefer singleness or marriage? </a:t>
            </a:r>
            <a:r>
              <a:rPr lang="en-US" sz="3400" b="1" dirty="0"/>
              <a:t>1 Cor 7:32</a:t>
            </a:r>
            <a:r>
              <a:rPr lang="en-US" sz="3400" dirty="0"/>
              <a:t> </a:t>
            </a:r>
          </a:p>
          <a:p>
            <a:pPr marL="0" indent="0">
              <a:buNone/>
            </a:pPr>
            <a:r>
              <a:rPr lang="en-US" sz="3400" dirty="0"/>
              <a:t>		What did Paul mean by “</a:t>
            </a:r>
            <a:r>
              <a:rPr lang="en-US" sz="3400" i="1" dirty="0"/>
              <a:t>one-woman man</a:t>
            </a:r>
            <a:r>
              <a:rPr lang="en-US" sz="3400" dirty="0"/>
              <a:t>”? </a:t>
            </a:r>
          </a:p>
        </p:txBody>
      </p:sp>
    </p:spTree>
    <p:extLst>
      <p:ext uri="{BB962C8B-B14F-4D97-AF65-F5344CB8AC3E}">
        <p14:creationId xmlns:p14="http://schemas.microsoft.com/office/powerpoint/2010/main" val="314762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Aspire to the Office of Overseer 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3:1-7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332049"/>
            <a:ext cx="11567160" cy="5326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[3:1]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Paul Affirms the Office is a </a:t>
            </a:r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FINE WORK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.</a:t>
            </a:r>
            <a:br>
              <a:rPr lang="en-US" sz="3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[3:2-3]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Paul Gives </a:t>
            </a:r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Eleven Traits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of An Overseer. </a:t>
            </a:r>
          </a:p>
          <a:p>
            <a:pPr marL="0" indent="0">
              <a:buNone/>
            </a:pPr>
            <a:r>
              <a:rPr lang="en-US" sz="4000" b="1" dirty="0"/>
              <a:t>[3:4-7] Three Specific Situations of Testing: </a:t>
            </a:r>
          </a:p>
          <a:p>
            <a:pPr marL="0" indent="0">
              <a:buNone/>
            </a:pPr>
            <a:r>
              <a:rPr lang="en-US" sz="3600" dirty="0"/>
              <a:t>	Has he managed his </a:t>
            </a:r>
            <a:r>
              <a:rPr lang="en-US" sz="3600" u="sng" dirty="0"/>
              <a:t>household</a:t>
            </a:r>
            <a:r>
              <a:rPr lang="en-US" sz="3600" dirty="0"/>
              <a:t> well? With dignity?  </a:t>
            </a:r>
          </a:p>
          <a:p>
            <a:pPr marL="0" indent="0">
              <a:buNone/>
            </a:pPr>
            <a:r>
              <a:rPr lang="en-US" sz="3600" dirty="0"/>
              <a:t>	Has he </a:t>
            </a:r>
            <a:r>
              <a:rPr lang="en-US" sz="3600" u="sng" dirty="0"/>
              <a:t>endured</a:t>
            </a:r>
            <a:r>
              <a:rPr lang="en-US" sz="3600" dirty="0"/>
              <a:t> beyond being a new convert? </a:t>
            </a:r>
          </a:p>
          <a:p>
            <a:pPr marL="0" indent="0">
              <a:buNone/>
            </a:pPr>
            <a:r>
              <a:rPr lang="en-US" sz="3600" dirty="0"/>
              <a:t>	What does </a:t>
            </a:r>
            <a:r>
              <a:rPr lang="en-US" sz="3600" u="sng" dirty="0"/>
              <a:t>the world</a:t>
            </a:r>
            <a:r>
              <a:rPr lang="en-US" sz="3600" dirty="0"/>
              <a:t> think about this man? </a:t>
            </a:r>
            <a:br>
              <a:rPr lang="en-US" sz="3600" dirty="0"/>
            </a:br>
            <a:r>
              <a:rPr lang="en-US" sz="3600" dirty="0"/>
              <a:t>		</a:t>
            </a:r>
            <a:r>
              <a:rPr lang="en-US" sz="3600" b="1" dirty="0"/>
              <a:t>[1 Cor 10:32-33; 1 Pet 2:11-12]</a:t>
            </a:r>
          </a:p>
          <a:p>
            <a:pPr marL="0" indent="0">
              <a:buNone/>
            </a:pPr>
            <a:r>
              <a:rPr lang="en-US" sz="3600" b="1" dirty="0"/>
              <a:t>Church History shows an early plurality: </a:t>
            </a:r>
          </a:p>
          <a:p>
            <a:pPr marL="0" indent="0">
              <a:buNone/>
            </a:pPr>
            <a:r>
              <a:rPr lang="en-US" sz="3200" b="1" dirty="0"/>
              <a:t>	(Php 1:1; Acts 14:23; 1 Th 5:12; 1 Pet 5:1; Heb 13:17)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EBC06D-8C9F-4345-858B-BB6FC3C96D17}"/>
              </a:ext>
            </a:extLst>
          </p:cNvPr>
          <p:cNvSpPr/>
          <p:nvPr/>
        </p:nvSpPr>
        <p:spPr>
          <a:xfrm>
            <a:off x="1950572" y="1615731"/>
            <a:ext cx="8290856" cy="2991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274320" rtlCol="0" anchor="ctr"/>
          <a:lstStyle/>
          <a:p>
            <a:pPr marL="36576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“Many Protestant churches today do not follow the organizational structure of the Ephesian church &amp; are not small house churches, it is difficult to know which of their leaders correspond to the overseers in 1 Tim 3. …The modern church needs to think through this issue if it desires to follow Paul’s instructions.” 	   -9marks.org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3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 Tim 2 Women Must Learn Quietly</Template>
  <TotalTime>286</TotalTime>
  <Words>391</Words>
  <Application>Microsoft Office PowerPoint</Application>
  <PresentationFormat>Widescreen</PresentationFormat>
  <Paragraphs>26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How To Behave In God’s House</vt:lpstr>
      <vt:lpstr>Aspire to the Office of Overseer  1 Timothy 3:1-7</vt:lpstr>
      <vt:lpstr>Aspire to the Office of Overseer  1 Timothy 3:1-7</vt:lpstr>
      <vt:lpstr>Aspire to the Office of Overseer  1 Timothy 3:1-7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Behave In God’s House</dc:title>
  <dc:creator>Coulter Wickerham</dc:creator>
  <cp:lastModifiedBy>Coulter Wickerham</cp:lastModifiedBy>
  <cp:revision>2</cp:revision>
  <dcterms:created xsi:type="dcterms:W3CDTF">2021-09-11T20:42:30Z</dcterms:created>
  <dcterms:modified xsi:type="dcterms:W3CDTF">2021-09-12T01:29:26Z</dcterms:modified>
</cp:coreProperties>
</file>