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38649"/>
    <a:srgbClr val="BFD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DFB02-3905-46C1-89F1-406DFB6017E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CB40A-D42E-4664-86BF-8B9930F57E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4A628-7100-4976-804B-D0ADDE074566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4841" y="1752600"/>
            <a:ext cx="7028559" cy="4056888"/>
          </a:xfrm>
        </p:spPr>
        <p:txBody>
          <a:bodyPr>
            <a:normAutofit fontScale="90000"/>
          </a:bodyPr>
          <a:lstStyle/>
          <a:p>
            <a:r>
              <a:rPr lang="en-US" sz="115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Avoiding Disaster </a:t>
            </a:r>
            <a:br>
              <a:rPr lang="en-US" sz="96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3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Joshua 22-23</a:t>
            </a:r>
          </a:p>
        </p:txBody>
      </p:sp>
      <p:sp>
        <p:nvSpPr>
          <p:cNvPr id="6" name="Rectangle 5"/>
          <p:cNvSpPr/>
          <p:nvPr/>
        </p:nvSpPr>
        <p:spPr>
          <a:xfrm rot="5400000">
            <a:off x="8458200" y="-2971800"/>
            <a:ext cx="838200" cy="662940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9C8D89-A712-4959-BC17-9147F7605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09" y="228600"/>
            <a:ext cx="5299991" cy="5950629"/>
          </a:xfrm>
          <a:prstGeom prst="rect">
            <a:avLst/>
          </a:prstGeom>
          <a:ln>
            <a:noFill/>
          </a:ln>
          <a:effectLst>
            <a:outerShdw blurRad="225425" dist="114300" dir="5220000" sx="108000" sy="108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981200" cy="1600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8620" y="1676400"/>
            <a:ext cx="1165098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Joshua says farewell to the Eastern Tribes: [22:1-6]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What are we </a:t>
            </a:r>
            <a:r>
              <a:rPr lang="en-US" i="1" dirty="0"/>
              <a:t>clinging</a:t>
            </a:r>
            <a:r>
              <a:rPr lang="en-US" dirty="0"/>
              <a:t> to? Where is our loyalty? Is it obvious?</a:t>
            </a:r>
            <a:br>
              <a:rPr lang="en-US" dirty="0"/>
            </a:br>
            <a:r>
              <a:rPr lang="en-US" dirty="0"/>
              <a:t>	Are we </a:t>
            </a:r>
            <a:r>
              <a:rPr lang="en-US" i="1" dirty="0"/>
              <a:t>clinging</a:t>
            </a:r>
            <a:r>
              <a:rPr lang="en-US" dirty="0"/>
              <a:t> to God’s heavenly provided armor? </a:t>
            </a:r>
          </a:p>
          <a:p>
            <a:pPr marL="0" indent="0">
              <a:buNone/>
            </a:pPr>
            <a:r>
              <a:rPr lang="en-US" sz="4000" b="1" dirty="0"/>
              <a:t>Then a curious incident in the East occurs: [22:12]</a:t>
            </a:r>
            <a:endParaRPr lang="en-US" sz="4000" dirty="0"/>
          </a:p>
          <a:p>
            <a:pPr marL="0" indent="0">
              <a:buNone/>
            </a:pPr>
            <a:r>
              <a:rPr lang="en-US" dirty="0"/>
              <a:t>	Phineas &amp; 10 others are “all in” for a religious fight! </a:t>
            </a:r>
            <a:r>
              <a:rPr lang="en-US" b="1" dirty="0"/>
              <a:t>[v15-20]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The problem: It’s all based on a </a:t>
            </a:r>
            <a:r>
              <a:rPr lang="en-US" b="1" dirty="0"/>
              <a:t>wrong assumption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	They failed to follow God’s Law of investigation. </a:t>
            </a:r>
            <a:r>
              <a:rPr lang="en-US" b="1" dirty="0"/>
              <a:t>[Dt 13:12-18]</a:t>
            </a:r>
            <a:endParaRPr lang="en-US" dirty="0"/>
          </a:p>
          <a:p>
            <a:pPr marL="0" indent="0">
              <a:buNone/>
            </a:pPr>
            <a:r>
              <a:rPr lang="en-US" sz="3600" b="1" dirty="0"/>
              <a:t>As Christians, we need calm conversations. Col 4:6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10210800" cy="1600200"/>
          </a:xfrm>
          <a:solidFill>
            <a:schemeClr val="accent1"/>
          </a:solidFill>
          <a:ln w="76200">
            <a:noFill/>
          </a:ln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Avoiding Disaster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(Joshua 22-23)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9CDC03-FA6F-4135-B58A-97A2B094B5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46" y="33214"/>
            <a:ext cx="1395654" cy="1566986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168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charRg st="168" end="2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charRg st="168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charRg st="168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20" end="2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charRg st="220" end="2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charRg st="220" end="2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charRg st="220" end="2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86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charRg st="286" end="3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charRg st="286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charRg st="286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339" end="4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charRg st="339" end="4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charRg st="339" end="4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charRg st="339" end="4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04" end="4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charRg st="404" end="4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charRg st="404" end="4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charRg st="404" end="4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981200" cy="1600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8620" y="1600200"/>
            <a:ext cx="1165098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Joshua tells the East to CLING to God: [22:1-6]</a:t>
            </a:r>
          </a:p>
          <a:p>
            <a:pPr marL="0" indent="0">
              <a:buNone/>
            </a:pPr>
            <a:r>
              <a:rPr lang="en-US" sz="3600" b="1" dirty="0"/>
              <a:t>Then a curious incident in the East occurs: [22:12]</a:t>
            </a:r>
            <a:endParaRPr lang="en-US" sz="3600" dirty="0"/>
          </a:p>
          <a:p>
            <a:pPr marL="0" indent="0">
              <a:buNone/>
            </a:pPr>
            <a:r>
              <a:rPr lang="en-US" sz="2800" dirty="0"/>
              <a:t>	The West has made a </a:t>
            </a:r>
            <a:r>
              <a:rPr lang="en-US" sz="2800" b="1" dirty="0"/>
              <a:t>wrong assumption</a:t>
            </a:r>
            <a:r>
              <a:rPr lang="en-US" sz="2800" dirty="0"/>
              <a:t>. </a:t>
            </a:r>
            <a:r>
              <a:rPr lang="en-US" sz="2800" b="1" dirty="0"/>
              <a:t>[Dt 13:12-18]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3600" b="1" dirty="0"/>
              <a:t>Three Questions to ask ourselves for calm conversation: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1) Are we discussing preferences or God’s detailed dictations?</a:t>
            </a: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2) Are we treating others as ‘God’s Image’ or ‘Silly Strawmen’?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3) Do our assumptions need clarification?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Reality: The East agreed &amp; wants UNITY! [22:22-27]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10210800" cy="1600200"/>
          </a:xfrm>
          <a:solidFill>
            <a:schemeClr val="accent1"/>
          </a:solidFill>
          <a:ln w="76200">
            <a:noFill/>
          </a:ln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Avoiding Disaster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(Joshua 22-23)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9CDC03-FA6F-4135-B58A-97A2B094B5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46" y="33214"/>
            <a:ext cx="1395654" cy="156698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8108585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981200" cy="1600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8620" y="1600200"/>
            <a:ext cx="1165098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Joshua tells the East to CLING to God: [22:1-6]</a:t>
            </a:r>
          </a:p>
          <a:p>
            <a:pPr marL="0" indent="0">
              <a:buNone/>
            </a:pPr>
            <a:r>
              <a:rPr lang="en-US" b="1" dirty="0"/>
              <a:t>Then a confusing moment for UNITY occurs: [22:22-27]</a:t>
            </a:r>
            <a:endParaRPr lang="en-US" dirty="0"/>
          </a:p>
          <a:p>
            <a:pPr marL="0" indent="0">
              <a:buNone/>
            </a:pPr>
            <a:r>
              <a:rPr lang="en-US" sz="4000" b="1" dirty="0"/>
              <a:t>Joshua’s 1</a:t>
            </a:r>
            <a:r>
              <a:rPr lang="en-US" sz="4000" b="1" baseline="30000" dirty="0"/>
              <a:t>st</a:t>
            </a:r>
            <a:r>
              <a:rPr lang="en-US" sz="4000" b="1" dirty="0"/>
              <a:t> Farewell [23:5-8, 12-13, 14-16]</a:t>
            </a:r>
            <a:endParaRPr lang="en-US" sz="4000" dirty="0"/>
          </a:p>
          <a:p>
            <a:pPr marL="0" indent="0">
              <a:buNone/>
            </a:pPr>
            <a:r>
              <a:rPr lang="en-US" sz="3600" dirty="0">
                <a:effectLst/>
                <a:ea typeface="Times New Roman" panose="02020603050405020304" pitchFamily="18" charset="0"/>
              </a:rPr>
              <a:t>	Largely echoes earlier scripture in </a:t>
            </a:r>
            <a:r>
              <a:rPr lang="en-US" sz="3600" b="1" dirty="0">
                <a:effectLst/>
                <a:ea typeface="Times New Roman" panose="02020603050405020304" pitchFamily="18" charset="0"/>
              </a:rPr>
              <a:t>Deuteronomy</a:t>
            </a:r>
            <a:r>
              <a:rPr lang="en-US" sz="36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600" dirty="0">
                <a:ea typeface="Times New Roman" panose="02020603050405020304" pitchFamily="18" charset="0"/>
              </a:rPr>
              <a:t>	God will play His part, we must still obey Him. </a:t>
            </a:r>
          </a:p>
          <a:p>
            <a:pPr marL="0" indent="0">
              <a:buNone/>
            </a:pPr>
            <a:r>
              <a:rPr lang="en-US" sz="3600" dirty="0">
                <a:effectLst/>
                <a:ea typeface="Times New Roman" panose="02020603050405020304" pitchFamily="18" charset="0"/>
              </a:rPr>
              <a:t>	Be careful being married to the world. It’s harder. </a:t>
            </a:r>
          </a:p>
          <a:p>
            <a:pPr marL="0" indent="0">
              <a:buNone/>
            </a:pPr>
            <a:r>
              <a:rPr lang="en-US" sz="3600" dirty="0">
                <a:ea typeface="Times New Roman" panose="02020603050405020304" pitchFamily="18" charset="0"/>
              </a:rPr>
              <a:t>	“</a:t>
            </a:r>
            <a:r>
              <a:rPr lang="en-US" sz="3600" i="1" dirty="0">
                <a:ea typeface="Times New Roman" panose="02020603050405020304" pitchFamily="18" charset="0"/>
              </a:rPr>
              <a:t>God keeps His word”</a:t>
            </a:r>
            <a:r>
              <a:rPr lang="en-US" sz="3600" dirty="0">
                <a:ea typeface="Times New Roman" panose="02020603050405020304" pitchFamily="18" charset="0"/>
              </a:rPr>
              <a:t> is both comforting &amp; terrifying. </a:t>
            </a:r>
            <a:endParaRPr lang="en-US" sz="3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10210800" cy="1600200"/>
          </a:xfrm>
          <a:solidFill>
            <a:schemeClr val="accent1"/>
          </a:solidFill>
          <a:ln w="76200">
            <a:noFill/>
          </a:ln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Avoiding Disaster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(Joshua 22-23)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9CDC03-FA6F-4135-B58A-97A2B094B5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46" y="33214"/>
            <a:ext cx="1395654" cy="156698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0077858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oshua 9-12 Enemies Re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Joshua 13-21 Dispersing The Land</Template>
  <TotalTime>85</TotalTime>
  <Words>306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Joshua 9-12 Enemies Regroup</vt:lpstr>
      <vt:lpstr>Avoiding Disaster  Joshua 22-23</vt:lpstr>
      <vt:lpstr>Avoiding Disaster  (Joshua 22-23)</vt:lpstr>
      <vt:lpstr>Avoiding Disaster  (Joshua 22-23)</vt:lpstr>
      <vt:lpstr>Avoiding Disaster  (Joshua 22-23)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Avoiding Disaster  Joshua 22-23</dc:title>
  <dc:creator>Coulter Wickerham</dc:creator>
  <cp:lastModifiedBy>Coulter Wickerham</cp:lastModifiedBy>
  <cp:revision>3</cp:revision>
  <dcterms:created xsi:type="dcterms:W3CDTF">2021-07-31T12:20:12Z</dcterms:created>
  <dcterms:modified xsi:type="dcterms:W3CDTF">2021-07-31T13:45:41Z</dcterms:modified>
</cp:coreProperties>
</file>