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8"/>
  </p:notesMasterIdLst>
  <p:sldIdLst>
    <p:sldId id="256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5/1/2021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5/1/2021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5DF4-6503-424C-B89D-B31483AF0BFD}" type="datetime1">
              <a:rPr lang="en-US" smtClean="0"/>
              <a:t>5/1/2021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E408-CEE3-4069-B613-CB32C19D6587}" type="datetime1">
              <a:rPr lang="en-US" smtClean="0"/>
              <a:t>5/1/2021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0C5-3949-48B3-AAD0-C6AC4D6634A8}" type="datetime1">
              <a:rPr lang="en-US" smtClean="0"/>
              <a:t>5/1/2021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1F9A-4BC0-4BDC-9C0A-439930D3F628}" type="datetime1">
              <a:rPr lang="en-US" smtClean="0"/>
              <a:t>5/1/2021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5/1/2021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F0B9-B198-4467-8481-337D4552AC07}" type="datetime1">
              <a:rPr lang="en-US" smtClean="0"/>
              <a:t>5/1/2021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5/1/2021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5/1/2021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5/1/2021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5/1/2021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5/1/2021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E4-AEF6-4C0D-955F-4975ADE12833}" type="datetime1">
              <a:rPr lang="en-US" smtClean="0"/>
              <a:t>5/1/2021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96B060-2D6F-430E-A017-FCCC5AF2AC19}" type="datetime1">
              <a:rPr lang="en-US" smtClean="0"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535302"/>
            <a:ext cx="9144000" cy="912371"/>
          </a:xfrm>
        </p:spPr>
        <p:txBody>
          <a:bodyPr>
            <a:normAutofit/>
          </a:bodyPr>
          <a:lstStyle/>
          <a:p>
            <a:r>
              <a:rPr lang="en-US" sz="5400" b="1" dirty="0"/>
              <a:t>Parables Jesus Told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>
            <a:normAutofit/>
          </a:bodyPr>
          <a:lstStyle/>
          <a:p>
            <a:r>
              <a:rPr lang="en-US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Ready To Forgive</a:t>
            </a:r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 close image of waves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b="15730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196449"/>
            <a:ext cx="1156716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Parables: Ready To Forgive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5FE05C-8D40-475E-9B63-4CF0642F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00" y="1448637"/>
            <a:ext cx="11257180" cy="5265119"/>
          </a:xfrm>
        </p:spPr>
        <p:txBody>
          <a:bodyPr>
            <a:normAutofit/>
          </a:bodyPr>
          <a:lstStyle/>
          <a:p>
            <a:r>
              <a:rPr lang="en-US" sz="3600" dirty="0"/>
              <a:t>In Matthew, Jesus repeatedly commands forgiveness. </a:t>
            </a:r>
          </a:p>
          <a:p>
            <a:r>
              <a:rPr lang="en-US" sz="3600" b="1" dirty="0"/>
              <a:t>[Matt 6:12, 14-15; 18:21-35]</a:t>
            </a:r>
          </a:p>
          <a:p>
            <a:pPr lvl="1"/>
            <a:r>
              <a:rPr lang="en-US" sz="3200" b="1" dirty="0"/>
              <a:t>Note:</a:t>
            </a:r>
            <a:r>
              <a:rPr lang="en-US" sz="3200" dirty="0"/>
              <a:t> </a:t>
            </a:r>
            <a:r>
              <a:rPr lang="en-US" sz="3200" i="1" dirty="0"/>
              <a:t>The king wished to settle accounts…</a:t>
            </a:r>
            <a:endParaRPr lang="en-US" sz="3200" dirty="0"/>
          </a:p>
          <a:p>
            <a:r>
              <a:rPr lang="en-US" sz="3600" b="1" dirty="0"/>
              <a:t>Luke </a:t>
            </a:r>
            <a:r>
              <a:rPr lang="en-US" sz="3600" dirty="0"/>
              <a:t>also has a forgiveness parable </a:t>
            </a:r>
            <a:r>
              <a:rPr lang="en-US" sz="3600" b="1" dirty="0"/>
              <a:t>[Lk 7:36-50]</a:t>
            </a:r>
            <a:endParaRPr lang="en-US" sz="3600" dirty="0"/>
          </a:p>
          <a:p>
            <a:pPr lvl="1"/>
            <a:r>
              <a:rPr lang="en-US" sz="3200" b="1" dirty="0"/>
              <a:t>Note:</a:t>
            </a:r>
            <a:r>
              <a:rPr lang="en-US" sz="3200" dirty="0"/>
              <a:t> </a:t>
            </a:r>
            <a:r>
              <a:rPr lang="en-US" sz="3200" i="1" dirty="0"/>
              <a:t>Do you see this woman? She loves much…</a:t>
            </a:r>
          </a:p>
          <a:p>
            <a:r>
              <a:rPr lang="en-US" sz="3600" b="1" dirty="0"/>
              <a:t>What do we see that makes forgiveness so hard? </a:t>
            </a:r>
            <a:endParaRPr lang="en-US" sz="3600" dirty="0"/>
          </a:p>
          <a:p>
            <a:pPr lvl="1"/>
            <a:r>
              <a:rPr lang="en-US" sz="3200" dirty="0"/>
              <a:t>For some, it’s a serious incident of abuse, neglect. </a:t>
            </a:r>
          </a:p>
          <a:p>
            <a:pPr lvl="1"/>
            <a:r>
              <a:rPr lang="en-US" sz="3200" dirty="0"/>
              <a:t>For others, we fail to see how similar we all are, sinners. </a:t>
            </a:r>
          </a:p>
          <a:p>
            <a:r>
              <a:rPr lang="en-US" sz="3600" b="1" dirty="0"/>
              <a:t>Questions for Common Conceptions…</a:t>
            </a:r>
          </a:p>
        </p:txBody>
      </p:sp>
    </p:spTree>
    <p:extLst>
      <p:ext uri="{BB962C8B-B14F-4D97-AF65-F5344CB8AC3E}">
        <p14:creationId xmlns:p14="http://schemas.microsoft.com/office/powerpoint/2010/main" val="269295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 close image of waves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b="15730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196449"/>
            <a:ext cx="1156716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Parables: Ready To Forgive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5FE05C-8D40-475E-9B63-4CF0642F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00" y="1448637"/>
            <a:ext cx="11257180" cy="5265119"/>
          </a:xfrm>
        </p:spPr>
        <p:txBody>
          <a:bodyPr>
            <a:normAutofit/>
          </a:bodyPr>
          <a:lstStyle/>
          <a:p>
            <a:r>
              <a:rPr lang="en-US" sz="3600" b="1" dirty="0"/>
              <a:t>[Matt 6:12, 14-15; 18:21-35]</a:t>
            </a:r>
            <a:r>
              <a:rPr lang="en-US" sz="3600" b="1" i="1" dirty="0"/>
              <a:t> </a:t>
            </a:r>
            <a:r>
              <a:rPr lang="en-US" sz="3600" i="1" dirty="0"/>
              <a:t>Wished to settle accounts…</a:t>
            </a:r>
            <a:endParaRPr lang="en-US" sz="3600" b="1" i="1" dirty="0"/>
          </a:p>
          <a:p>
            <a:r>
              <a:rPr lang="en-US" sz="3600" b="1" dirty="0"/>
              <a:t>[Lk 7:36-50]</a:t>
            </a:r>
            <a:r>
              <a:rPr lang="en-US" sz="3600" dirty="0"/>
              <a:t> </a:t>
            </a:r>
            <a:r>
              <a:rPr lang="en-US" sz="3600" i="1" dirty="0"/>
              <a:t>Do you see this woman?</a:t>
            </a:r>
            <a:endParaRPr lang="en-US" sz="3600" dirty="0"/>
          </a:p>
          <a:p>
            <a:r>
              <a:rPr lang="en-US" sz="3600" b="1" dirty="0"/>
              <a:t>Questions for Common Conceptions…</a:t>
            </a:r>
          </a:p>
          <a:p>
            <a:pPr lvl="1"/>
            <a:r>
              <a:rPr lang="en-US" sz="3200" b="1" dirty="0"/>
              <a:t>Why are we waiting for them to repent? [Acts 7:60]</a:t>
            </a:r>
            <a:endParaRPr lang="en-US" sz="3200" dirty="0"/>
          </a:p>
          <a:p>
            <a:pPr lvl="1"/>
            <a:r>
              <a:rPr lang="en-US" sz="3200" b="1" dirty="0"/>
              <a:t>Why are we waiting to feel good about it? Lk 17:3-4</a:t>
            </a:r>
          </a:p>
          <a:p>
            <a:pPr lvl="1"/>
            <a:r>
              <a:rPr lang="en-US" sz="3200" b="1" dirty="0"/>
              <a:t>Are we really supposed to ‘forgive &amp; forget’? [2 Cor 5:10]</a:t>
            </a:r>
          </a:p>
          <a:p>
            <a:pPr lvl="1"/>
            <a:r>
              <a:rPr lang="en-US" sz="3200" b="1" dirty="0"/>
              <a:t>BE PATIENT &amp; HUMBLE. No timelines for trust are given.</a:t>
            </a:r>
          </a:p>
          <a:p>
            <a:r>
              <a:rPr lang="en-US" sz="3600" b="1"/>
              <a:t>Live life by </a:t>
            </a:r>
            <a:r>
              <a:rPr lang="en-US" sz="3600" b="1" dirty="0"/>
              <a:t>the beauty of God’s offer: </a:t>
            </a:r>
          </a:p>
          <a:p>
            <a:pPr lvl="1"/>
            <a:r>
              <a:rPr lang="en-US" sz="3200" i="1" dirty="0"/>
              <a:t>As far as the east is from the west…</a:t>
            </a:r>
            <a:r>
              <a:rPr lang="en-US" sz="3200" b="1" i="1" dirty="0"/>
              <a:t> </a:t>
            </a:r>
            <a:r>
              <a:rPr lang="en-US" sz="3200" b="1" dirty="0"/>
              <a:t>[Psalm 103:7-14]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61733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F23494-F630-4E01-81EA-AA2F2975971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 design</Template>
  <TotalTime>112</TotalTime>
  <Words>208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Corbel</vt:lpstr>
      <vt:lpstr>Depth</vt:lpstr>
      <vt:lpstr>Ready To Forgive</vt:lpstr>
      <vt:lpstr>Parables: Ready To Forgive</vt:lpstr>
      <vt:lpstr>Parables: Ready To Forgive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 To Forgive</dc:title>
  <dc:creator>Coulter Wickerham</dc:creator>
  <cp:lastModifiedBy>Coulter Wickerham</cp:lastModifiedBy>
  <cp:revision>7</cp:revision>
  <dcterms:created xsi:type="dcterms:W3CDTF">2021-05-02T03:44:59Z</dcterms:created>
  <dcterms:modified xsi:type="dcterms:W3CDTF">2021-05-02T05:37:26Z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