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62" r:id="rId4"/>
    <p:sldId id="263" r:id="rId5"/>
    <p:sldId id="264" r:id="rId6"/>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howGuides="1">
      <p:cViewPr varScale="1">
        <p:scale>
          <a:sx n="86" d="100"/>
          <a:sy n="86" d="100"/>
        </p:scale>
        <p:origin x="562" y="48"/>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bg2"/>
        </a:solidFill>
        <a:effectLst/>
      </p:bgPr>
    </p:bg>
    <p:spTree>
      <p:nvGrpSpPr>
        <p:cNvPr id="1" name=""/>
        <p:cNvGrpSpPr/>
        <p:nvPr/>
      </p:nvGrpSpPr>
      <p:grpSpPr>
        <a:xfrm>
          <a:off x="0" y="0"/>
          <a:ext cx="0" cy="0"/>
          <a:chOff x="0" y="0"/>
          <a:chExt cx="0" cy="0"/>
        </a:xfrm>
      </p:grpSpPr>
      <p:sp>
        <p:nvSpPr>
          <p:cNvPr id="4" name="Rectangle 3"/>
          <p:cNvSpPr/>
          <p:nvPr/>
        </p:nvSpPr>
        <p:spPr bwMode="white">
          <a:xfrm>
            <a:off x="0" y="5970588"/>
            <a:ext cx="12192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12700" y="6053139"/>
            <a:ext cx="2999317"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3145368" y="6043614"/>
            <a:ext cx="9046633"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le 7"/>
          <p:cNvSpPr>
            <a:spLocks noGrp="1"/>
          </p:cNvSpPr>
          <p:nvPr>
            <p:ph type="ctrTitle"/>
          </p:nvPr>
        </p:nvSpPr>
        <p:spPr>
          <a:xfrm>
            <a:off x="3149600" y="4038600"/>
            <a:ext cx="8636000" cy="1828800"/>
          </a:xfrm>
        </p:spPr>
        <p:txBody>
          <a:bodyPr anchor="b"/>
          <a:lstStyle>
            <a:lvl1pPr>
              <a:defRPr cap="all" baseline="0"/>
            </a:lvl1pPr>
          </a:lstStyle>
          <a:p>
            <a:r>
              <a:rPr lang="en-US"/>
              <a:t>Click to edit Master title style</a:t>
            </a:r>
          </a:p>
        </p:txBody>
      </p:sp>
      <p:sp>
        <p:nvSpPr>
          <p:cNvPr id="9" name="Subtitle 8"/>
          <p:cNvSpPr>
            <a:spLocks noGrp="1"/>
          </p:cNvSpPr>
          <p:nvPr>
            <p:ph type="subTitle" idx="1"/>
          </p:nvPr>
        </p:nvSpPr>
        <p:spPr>
          <a:xfrm>
            <a:off x="3149600" y="6050037"/>
            <a:ext cx="89408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7" name="Date Placeholder 27"/>
          <p:cNvSpPr>
            <a:spLocks noGrp="1"/>
          </p:cNvSpPr>
          <p:nvPr>
            <p:ph type="dt" sz="half" idx="10"/>
          </p:nvPr>
        </p:nvSpPr>
        <p:spPr>
          <a:xfrm>
            <a:off x="101600" y="6069013"/>
            <a:ext cx="2743200" cy="685800"/>
          </a:xfrm>
        </p:spPr>
        <p:txBody>
          <a:bodyPr>
            <a:noAutofit/>
          </a:bodyPr>
          <a:lstStyle>
            <a:lvl1pPr algn="ctr">
              <a:defRPr sz="2000" smtClean="0">
                <a:solidFill>
                  <a:srgbClr val="FFFFFF"/>
                </a:solidFill>
              </a:defRPr>
            </a:lvl1pPr>
          </a:lstStyle>
          <a:p>
            <a:pPr>
              <a:defRPr/>
            </a:pPr>
            <a:fld id="{23E4DCD6-8B89-4867-AC55-DD3E0AD2056B}" type="datetimeFigureOut">
              <a:rPr lang="en-US"/>
              <a:pPr>
                <a:defRPr/>
              </a:pPr>
              <a:t>5/23/2021</a:t>
            </a:fld>
            <a:endParaRPr lang="en-US" dirty="0"/>
          </a:p>
        </p:txBody>
      </p:sp>
      <p:sp>
        <p:nvSpPr>
          <p:cNvPr id="10" name="Footer Placeholder 16"/>
          <p:cNvSpPr>
            <a:spLocks noGrp="1"/>
          </p:cNvSpPr>
          <p:nvPr>
            <p:ph type="ftr" sz="quarter" idx="11"/>
          </p:nvPr>
        </p:nvSpPr>
        <p:spPr>
          <a:xfrm>
            <a:off x="2781300" y="236539"/>
            <a:ext cx="7823200" cy="365125"/>
          </a:xfrm>
        </p:spPr>
        <p:txBody>
          <a:bodyPr/>
          <a:lstStyle>
            <a:lvl1pPr algn="r">
              <a:defRPr dirty="0">
                <a:solidFill>
                  <a:schemeClr val="tx2"/>
                </a:solidFill>
              </a:defRPr>
            </a:lvl1pPr>
          </a:lstStyle>
          <a:p>
            <a:pPr>
              <a:defRPr/>
            </a:pPr>
            <a:endParaRPr lang="en-US"/>
          </a:p>
        </p:txBody>
      </p:sp>
      <p:sp>
        <p:nvSpPr>
          <p:cNvPr id="11" name="Slide Number Placeholder 28"/>
          <p:cNvSpPr>
            <a:spLocks noGrp="1"/>
          </p:cNvSpPr>
          <p:nvPr>
            <p:ph type="sldNum" sz="quarter" idx="12"/>
          </p:nvPr>
        </p:nvSpPr>
        <p:spPr>
          <a:xfrm>
            <a:off x="10668000" y="228600"/>
            <a:ext cx="1117600" cy="381000"/>
          </a:xfrm>
        </p:spPr>
        <p:txBody>
          <a:bodyPr/>
          <a:lstStyle>
            <a:lvl1pPr>
              <a:defRPr>
                <a:solidFill>
                  <a:schemeClr val="tx2"/>
                </a:solidFill>
              </a:defRPr>
            </a:lvl1pPr>
          </a:lstStyle>
          <a:p>
            <a:fld id="{A27D7C96-0CBB-4233-A48C-79E999DB63A5}" type="slidenum">
              <a:rPr lang="en-US" altLang="en-US"/>
              <a:pPr/>
              <a:t>‹#›</a:t>
            </a:fld>
            <a:endParaRPr lang="en-US" altLang="en-US"/>
          </a:p>
        </p:txBody>
      </p:sp>
      <p:sp>
        <p:nvSpPr>
          <p:cNvPr id="3" name="Text Placeholder 2"/>
          <p:cNvSpPr>
            <a:spLocks noGrp="1"/>
          </p:cNvSpPr>
          <p:nvPr>
            <p:ph type="body" sz="quarter" idx="13"/>
          </p:nvPr>
        </p:nvSpPr>
        <p:spPr>
          <a:xfrm>
            <a:off x="1422400" y="1066800"/>
            <a:ext cx="3860800" cy="2209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517936059"/>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EC385F5D-CD8A-496A-8F69-6065AAF1142C}" type="datetimeFigureOut">
              <a:rPr lang="en-US"/>
              <a:pPr>
                <a:defRPr/>
              </a:pPr>
              <a:t>5/23/2021</a:t>
            </a:fld>
            <a:endParaRPr lang="en-US" dirty="0"/>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fld id="{3766D4D8-6E27-4421-9258-D56C9CBA4EFF}" type="slidenum">
              <a:rPr lang="en-US" altLang="en-US"/>
              <a:pPr/>
              <a:t>‹#›</a:t>
            </a:fld>
            <a:endParaRPr lang="en-US" altLang="en-US"/>
          </a:p>
        </p:txBody>
      </p:sp>
    </p:spTree>
    <p:extLst>
      <p:ext uri="{BB962C8B-B14F-4D97-AF65-F5344CB8AC3E}">
        <p14:creationId xmlns:p14="http://schemas.microsoft.com/office/powerpoint/2010/main" val="20924885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white">
          <a:xfrm>
            <a:off x="8128001" y="0"/>
            <a:ext cx="427567"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8189384" y="609600"/>
            <a:ext cx="3048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8189384" y="0"/>
            <a:ext cx="3048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Vertical Title 1"/>
          <p:cNvSpPr>
            <a:spLocks noGrp="1"/>
          </p:cNvSpPr>
          <p:nvPr>
            <p:ph type="title" orient="vert"/>
          </p:nvPr>
        </p:nvSpPr>
        <p:spPr>
          <a:xfrm>
            <a:off x="8737600" y="609601"/>
            <a:ext cx="2743200" cy="55165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609600"/>
            <a:ext cx="7416800" cy="551656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a:xfrm>
            <a:off x="8737600" y="6248401"/>
            <a:ext cx="2946400" cy="365125"/>
          </a:xfrm>
        </p:spPr>
        <p:txBody>
          <a:bodyPr/>
          <a:lstStyle>
            <a:lvl1pPr>
              <a:defRPr/>
            </a:lvl1pPr>
          </a:lstStyle>
          <a:p>
            <a:pPr>
              <a:defRPr/>
            </a:pPr>
            <a:fld id="{E5458FEE-3130-4883-8DE6-F5CC73736080}" type="datetimeFigureOut">
              <a:rPr lang="en-US"/>
              <a:pPr>
                <a:defRPr/>
              </a:pPr>
              <a:t>5/23/2021</a:t>
            </a:fld>
            <a:endParaRPr lang="en-US" dirty="0"/>
          </a:p>
        </p:txBody>
      </p:sp>
      <p:sp>
        <p:nvSpPr>
          <p:cNvPr id="8" name="Footer Placeholder 4"/>
          <p:cNvSpPr>
            <a:spLocks noGrp="1"/>
          </p:cNvSpPr>
          <p:nvPr>
            <p:ph type="ftr" sz="quarter" idx="11"/>
          </p:nvPr>
        </p:nvSpPr>
        <p:spPr>
          <a:xfrm>
            <a:off x="609601" y="6248401"/>
            <a:ext cx="7431617" cy="365125"/>
          </a:xfrm>
        </p:spPr>
        <p:txBody>
          <a:bodyPr/>
          <a:lstStyle>
            <a:lvl1pPr>
              <a:defRPr/>
            </a:lvl1pPr>
          </a:lstStyle>
          <a:p>
            <a:pPr>
              <a:defRPr/>
            </a:pPr>
            <a:endParaRPr lang="en-US"/>
          </a:p>
        </p:txBody>
      </p:sp>
      <p:sp>
        <p:nvSpPr>
          <p:cNvPr id="9" name="Slide Number Placeholder 5"/>
          <p:cNvSpPr>
            <a:spLocks noGrp="1"/>
          </p:cNvSpPr>
          <p:nvPr>
            <p:ph type="sldNum" sz="quarter" idx="12"/>
          </p:nvPr>
        </p:nvSpPr>
        <p:spPr>
          <a:xfrm rot="5400000">
            <a:off x="8075084" y="103717"/>
            <a:ext cx="533400" cy="325967"/>
          </a:xfrm>
        </p:spPr>
        <p:txBody>
          <a:bodyPr/>
          <a:lstStyle>
            <a:lvl1pPr>
              <a:defRPr/>
            </a:lvl1pPr>
          </a:lstStyle>
          <a:p>
            <a:fld id="{91AE3F7F-4E4A-48D4-9FD1-F7F0183819BD}" type="slidenum">
              <a:rPr lang="en-US" altLang="en-US"/>
              <a:pPr/>
              <a:t>‹#›</a:t>
            </a:fld>
            <a:endParaRPr lang="en-US" altLang="en-US"/>
          </a:p>
        </p:txBody>
      </p:sp>
    </p:spTree>
    <p:extLst>
      <p:ext uri="{BB962C8B-B14F-4D97-AF65-F5344CB8AC3E}">
        <p14:creationId xmlns:p14="http://schemas.microsoft.com/office/powerpoint/2010/main" val="422186485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16864" y="228600"/>
            <a:ext cx="10871200" cy="990600"/>
          </a:xfrm>
        </p:spPr>
        <p:txBody>
          <a:bodyPr/>
          <a:lstStyle/>
          <a:p>
            <a:r>
              <a:rPr lang="en-US"/>
              <a:t>Click to edit Master title style</a:t>
            </a:r>
          </a:p>
        </p:txBody>
      </p:sp>
      <p:sp>
        <p:nvSpPr>
          <p:cNvPr id="8" name="Content Placeholder 7"/>
          <p:cNvSpPr>
            <a:spLocks noGrp="1"/>
          </p:cNvSpPr>
          <p:nvPr>
            <p:ph sz="quarter" idx="1"/>
          </p:nvPr>
        </p:nvSpPr>
        <p:spPr>
          <a:xfrm>
            <a:off x="816864" y="1600200"/>
            <a:ext cx="108712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CBD0CE6C-B5AE-4C3D-9907-E5BED4709C3B}" type="datetimeFigureOut">
              <a:rPr lang="en-US"/>
              <a:pPr>
                <a:defRPr/>
              </a:pPr>
              <a:t>5/23/2021</a:t>
            </a:fld>
            <a:endParaRPr lang="en-US" dirty="0"/>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fld id="{E91D0FA2-EF5E-4243-A780-628DDBF22775}" type="slidenum">
              <a:rPr lang="en-US" altLang="en-US"/>
              <a:pPr/>
              <a:t>‹#›</a:t>
            </a:fld>
            <a:endParaRPr lang="en-US" altLang="en-US"/>
          </a:p>
        </p:txBody>
      </p:sp>
    </p:spTree>
    <p:extLst>
      <p:ext uri="{BB962C8B-B14F-4D97-AF65-F5344CB8AC3E}">
        <p14:creationId xmlns:p14="http://schemas.microsoft.com/office/powerpoint/2010/main" val="1270141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bwMode="white">
          <a:xfrm>
            <a:off x="0" y="1524000"/>
            <a:ext cx="12192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0" y="1600200"/>
            <a:ext cx="17272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1828800" y="1600200"/>
            <a:ext cx="103632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1828801" y="2743200"/>
            <a:ext cx="9497484"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2" name="Title 1"/>
          <p:cNvSpPr>
            <a:spLocks noGrp="1"/>
          </p:cNvSpPr>
          <p:nvPr>
            <p:ph type="title"/>
          </p:nvPr>
        </p:nvSpPr>
        <p:spPr>
          <a:xfrm>
            <a:off x="1828800" y="1600200"/>
            <a:ext cx="10160000" cy="990600"/>
          </a:xfrm>
        </p:spPr>
        <p:txBody>
          <a:bodyPr/>
          <a:lstStyle>
            <a:lvl1pPr algn="l">
              <a:buNone/>
              <a:defRPr sz="4400" b="0" cap="none">
                <a:solidFill>
                  <a:srgbClr val="FFFFFF"/>
                </a:solidFill>
              </a:defRPr>
            </a:lvl1pPr>
          </a:lstStyle>
          <a:p>
            <a:r>
              <a:rPr lang="en-US"/>
              <a:t>Click to edit Master title style</a:t>
            </a:r>
          </a:p>
        </p:txBody>
      </p:sp>
      <p:sp>
        <p:nvSpPr>
          <p:cNvPr id="7" name="Date Placeholder 11"/>
          <p:cNvSpPr>
            <a:spLocks noGrp="1"/>
          </p:cNvSpPr>
          <p:nvPr>
            <p:ph type="dt" sz="half" idx="10"/>
          </p:nvPr>
        </p:nvSpPr>
        <p:spPr/>
        <p:txBody>
          <a:bodyPr/>
          <a:lstStyle>
            <a:lvl1pPr>
              <a:defRPr/>
            </a:lvl1pPr>
          </a:lstStyle>
          <a:p>
            <a:pPr>
              <a:defRPr/>
            </a:pPr>
            <a:fld id="{BFA78FDD-E313-4548-84A0-EC787E7E4F77}" type="datetimeFigureOut">
              <a:rPr lang="en-US"/>
              <a:pPr>
                <a:defRPr/>
              </a:pPr>
              <a:t>5/23/2021</a:t>
            </a:fld>
            <a:endParaRPr lang="en-US"/>
          </a:p>
        </p:txBody>
      </p:sp>
      <p:sp>
        <p:nvSpPr>
          <p:cNvPr id="8" name="Slide Number Placeholder 12"/>
          <p:cNvSpPr>
            <a:spLocks noGrp="1"/>
          </p:cNvSpPr>
          <p:nvPr>
            <p:ph type="sldNum" sz="quarter" idx="11"/>
          </p:nvPr>
        </p:nvSpPr>
        <p:spPr>
          <a:xfrm>
            <a:off x="0" y="1752601"/>
            <a:ext cx="1727200" cy="701675"/>
          </a:xfrm>
        </p:spPr>
        <p:txBody>
          <a:bodyPr>
            <a:noAutofit/>
          </a:bodyPr>
          <a:lstStyle>
            <a:lvl1pPr>
              <a:defRPr sz="2400"/>
            </a:lvl1pPr>
          </a:lstStyle>
          <a:p>
            <a:fld id="{DC7664AC-A3A3-4E6A-A8B0-A91E5A2C3604}" type="slidenum">
              <a:rPr lang="en-US" altLang="en-US"/>
              <a:pPr/>
              <a:t>‹#›</a:t>
            </a:fld>
            <a:endParaRPr lang="en-US" altLang="en-US"/>
          </a:p>
        </p:txBody>
      </p:sp>
      <p:sp>
        <p:nvSpPr>
          <p:cNvPr id="9" name="Footer Placeholder 13"/>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2150113771"/>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812800" y="1589567"/>
            <a:ext cx="51816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6459868" y="1589567"/>
            <a:ext cx="51816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7"/>
          <p:cNvSpPr>
            <a:spLocks noGrp="1"/>
          </p:cNvSpPr>
          <p:nvPr>
            <p:ph type="dt" sz="half" idx="10"/>
          </p:nvPr>
        </p:nvSpPr>
        <p:spPr/>
        <p:txBody>
          <a:bodyPr rtlCol="0"/>
          <a:lstStyle>
            <a:lvl1pPr>
              <a:defRPr/>
            </a:lvl1pPr>
          </a:lstStyle>
          <a:p>
            <a:pPr>
              <a:defRPr/>
            </a:pPr>
            <a:fld id="{57A3D9FE-B388-4874-ABE9-0195582AAF67}" type="datetimeFigureOut">
              <a:rPr lang="en-US"/>
              <a:pPr>
                <a:defRPr/>
              </a:pPr>
              <a:t>5/23/2021</a:t>
            </a:fld>
            <a:endParaRPr lang="en-US"/>
          </a:p>
        </p:txBody>
      </p:sp>
      <p:sp>
        <p:nvSpPr>
          <p:cNvPr id="6" name="Slide Number Placeholder 9"/>
          <p:cNvSpPr>
            <a:spLocks noGrp="1"/>
          </p:cNvSpPr>
          <p:nvPr>
            <p:ph type="sldNum" sz="quarter" idx="11"/>
          </p:nvPr>
        </p:nvSpPr>
        <p:spPr/>
        <p:txBody>
          <a:bodyPr/>
          <a:lstStyle>
            <a:lvl1pPr>
              <a:defRPr/>
            </a:lvl1pPr>
          </a:lstStyle>
          <a:p>
            <a:fld id="{D5414C4F-FC60-41F9-BC78-AF746E57EFCC}" type="slidenum">
              <a:rPr lang="en-US" altLang="en-US"/>
              <a:pPr/>
              <a:t>‹#›</a:t>
            </a:fld>
            <a:endParaRPr lang="en-US" altLang="en-US"/>
          </a:p>
        </p:txBody>
      </p:sp>
      <p:sp>
        <p:nvSpPr>
          <p:cNvPr id="7" name="Footer Placeholder 11"/>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5143587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11200" y="273050"/>
            <a:ext cx="10871200" cy="869950"/>
          </a:xfrm>
        </p:spPr>
        <p:txBody>
          <a:bodyPr/>
          <a:lstStyle>
            <a:lvl1pPr>
              <a:defRPr/>
            </a:lvl1pPr>
          </a:lstStyle>
          <a:p>
            <a:r>
              <a:rPr lang="en-US"/>
              <a:t>Click to edit Master title style</a:t>
            </a:r>
          </a:p>
        </p:txBody>
      </p:sp>
      <p:sp>
        <p:nvSpPr>
          <p:cNvPr id="11" name="Content Placeholder 10"/>
          <p:cNvSpPr>
            <a:spLocks noGrp="1"/>
          </p:cNvSpPr>
          <p:nvPr>
            <p:ph sz="quarter" idx="2"/>
          </p:nvPr>
        </p:nvSpPr>
        <p:spPr>
          <a:xfrm>
            <a:off x="812800" y="2438400"/>
            <a:ext cx="5181600" cy="3581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4"/>
          </p:nvPr>
        </p:nvSpPr>
        <p:spPr>
          <a:xfrm>
            <a:off x="6400800" y="2438400"/>
            <a:ext cx="5181600" cy="3581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Text Placeholder 15"/>
          <p:cNvSpPr>
            <a:spLocks noGrp="1"/>
          </p:cNvSpPr>
          <p:nvPr>
            <p:ph type="body" sz="quarter" idx="1"/>
          </p:nvPr>
        </p:nvSpPr>
        <p:spPr>
          <a:xfrm>
            <a:off x="812800" y="1752600"/>
            <a:ext cx="5181600" cy="640080"/>
          </a:xfrm>
          <a:solidFill>
            <a:schemeClr val="accent2"/>
          </a:solidFill>
        </p:spPr>
        <p:txBody>
          <a:bodyPr rtlCol="0" anchor="ctr"/>
          <a:lstStyle>
            <a:lvl1pPr marL="0" indent="0">
              <a:buFontTx/>
              <a:buNone/>
              <a:defRPr sz="2000" b="1">
                <a:solidFill>
                  <a:srgbClr val="FFFFFF"/>
                </a:solidFill>
              </a:defRPr>
            </a:lvl1pPr>
          </a:lstStyle>
          <a:p>
            <a:pPr lvl="0"/>
            <a:r>
              <a:rPr lang="en-US"/>
              <a:t>Click to edit Master text styles</a:t>
            </a:r>
          </a:p>
        </p:txBody>
      </p:sp>
      <p:sp>
        <p:nvSpPr>
          <p:cNvPr id="15" name="Text Placeholder 14"/>
          <p:cNvSpPr>
            <a:spLocks noGrp="1"/>
          </p:cNvSpPr>
          <p:nvPr>
            <p:ph type="body" sz="quarter" idx="3"/>
          </p:nvPr>
        </p:nvSpPr>
        <p:spPr>
          <a:xfrm>
            <a:off x="6400800" y="1752600"/>
            <a:ext cx="5181600" cy="640080"/>
          </a:xfrm>
          <a:solidFill>
            <a:schemeClr val="accent4"/>
          </a:solidFill>
        </p:spPr>
        <p:txBody>
          <a:bodyPr rtlCol="0" anchor="ctr"/>
          <a:lstStyle>
            <a:lvl1pPr marL="0" indent="0">
              <a:buFontTx/>
              <a:buNone/>
              <a:defRPr sz="2000" b="1">
                <a:solidFill>
                  <a:srgbClr val="FFFFFF"/>
                </a:solidFill>
              </a:defRPr>
            </a:lvl1pPr>
          </a:lstStyle>
          <a:p>
            <a:pPr lvl="0"/>
            <a:r>
              <a:rPr lang="en-US"/>
              <a:t>Click to edit Master text styles</a:t>
            </a:r>
          </a:p>
        </p:txBody>
      </p:sp>
      <p:sp>
        <p:nvSpPr>
          <p:cNvPr id="7" name="Date Placeholder 9"/>
          <p:cNvSpPr>
            <a:spLocks noGrp="1"/>
          </p:cNvSpPr>
          <p:nvPr>
            <p:ph type="dt" sz="half" idx="10"/>
          </p:nvPr>
        </p:nvSpPr>
        <p:spPr/>
        <p:txBody>
          <a:bodyPr rtlCol="0"/>
          <a:lstStyle>
            <a:lvl1pPr>
              <a:defRPr/>
            </a:lvl1pPr>
          </a:lstStyle>
          <a:p>
            <a:pPr>
              <a:defRPr/>
            </a:pPr>
            <a:fld id="{E0A5A741-EE9D-409D-A36E-52F65070E529}" type="datetimeFigureOut">
              <a:rPr lang="en-US"/>
              <a:pPr>
                <a:defRPr/>
              </a:pPr>
              <a:t>5/23/2021</a:t>
            </a:fld>
            <a:endParaRPr lang="en-US"/>
          </a:p>
        </p:txBody>
      </p:sp>
      <p:sp>
        <p:nvSpPr>
          <p:cNvPr id="8" name="Slide Number Placeholder 11"/>
          <p:cNvSpPr>
            <a:spLocks noGrp="1"/>
          </p:cNvSpPr>
          <p:nvPr>
            <p:ph type="sldNum" sz="quarter" idx="11"/>
          </p:nvPr>
        </p:nvSpPr>
        <p:spPr/>
        <p:txBody>
          <a:bodyPr/>
          <a:lstStyle>
            <a:lvl1pPr>
              <a:defRPr/>
            </a:lvl1pPr>
          </a:lstStyle>
          <a:p>
            <a:fld id="{C6C707FB-5451-40B4-8AA7-44E0930E2962}" type="slidenum">
              <a:rPr lang="en-US" altLang="en-US"/>
              <a:pPr/>
              <a:t>‹#›</a:t>
            </a:fld>
            <a:endParaRPr lang="en-US" altLang="en-US"/>
          </a:p>
        </p:txBody>
      </p:sp>
      <p:sp>
        <p:nvSpPr>
          <p:cNvPr id="9" name="Footer Placeholder 13"/>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38641929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p:cNvSpPr>
            <a:spLocks noGrp="1"/>
          </p:cNvSpPr>
          <p:nvPr>
            <p:ph type="dt" sz="half" idx="10"/>
          </p:nvPr>
        </p:nvSpPr>
        <p:spPr/>
        <p:txBody>
          <a:bodyPr/>
          <a:lstStyle>
            <a:lvl1pPr>
              <a:defRPr/>
            </a:lvl1pPr>
          </a:lstStyle>
          <a:p>
            <a:pPr>
              <a:defRPr/>
            </a:pPr>
            <a:fld id="{354EFD4B-765F-40D6-AECF-11D4648EC1FC}" type="datetimeFigureOut">
              <a:rPr lang="en-US"/>
              <a:pPr>
                <a:defRPr/>
              </a:pPr>
              <a:t>5/23/2021</a:t>
            </a:fld>
            <a:endParaRPr lang="en-US" dirty="0"/>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fld id="{CB668517-7219-4B5C-B66C-9201F08D7D58}" type="slidenum">
              <a:rPr lang="en-US" altLang="en-US"/>
              <a:pPr/>
              <a:t>‹#›</a:t>
            </a:fld>
            <a:endParaRPr lang="en-US" altLang="en-US"/>
          </a:p>
        </p:txBody>
      </p:sp>
    </p:spTree>
    <p:extLst>
      <p:ext uri="{BB962C8B-B14F-4D97-AF65-F5344CB8AC3E}">
        <p14:creationId xmlns:p14="http://schemas.microsoft.com/office/powerpoint/2010/main" val="3778077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295ACC9E-0CC0-4C94-AD02-BDF860203CEA}" type="datetimeFigureOut">
              <a:rPr lang="en-US"/>
              <a:pPr>
                <a:defRPr/>
              </a:pPr>
              <a:t>5/23/2021</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a:xfrm>
            <a:off x="0" y="6248400"/>
            <a:ext cx="711200" cy="381000"/>
          </a:xfrm>
        </p:spPr>
        <p:txBody>
          <a:bodyPr/>
          <a:lstStyle>
            <a:lvl1pPr>
              <a:defRPr>
                <a:solidFill>
                  <a:schemeClr val="tx2"/>
                </a:solidFill>
              </a:defRPr>
            </a:lvl1pPr>
          </a:lstStyle>
          <a:p>
            <a:fld id="{D947DFE4-F745-45EC-887F-28FFE3CF84D4}" type="slidenum">
              <a:rPr lang="en-US" altLang="en-US"/>
              <a:pPr/>
              <a:t>‹#›</a:t>
            </a:fld>
            <a:endParaRPr lang="en-US" altLang="en-US"/>
          </a:p>
        </p:txBody>
      </p:sp>
    </p:spTree>
    <p:extLst>
      <p:ext uri="{BB962C8B-B14F-4D97-AF65-F5344CB8AC3E}">
        <p14:creationId xmlns:p14="http://schemas.microsoft.com/office/powerpoint/2010/main" val="29876485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800" y="273050"/>
            <a:ext cx="10769600" cy="869950"/>
          </a:xfrm>
        </p:spPr>
        <p:txBody>
          <a:bodyPr/>
          <a:lstStyle>
            <a:lvl1pPr algn="l">
              <a:buNone/>
              <a:defRPr sz="4400" b="0"/>
            </a:lvl1pPr>
          </a:lstStyle>
          <a:p>
            <a:r>
              <a:rPr lang="en-US"/>
              <a:t>Click to edit Master title style</a:t>
            </a:r>
          </a:p>
        </p:txBody>
      </p:sp>
      <p:sp>
        <p:nvSpPr>
          <p:cNvPr id="3" name="Text Placeholder 2"/>
          <p:cNvSpPr>
            <a:spLocks noGrp="1"/>
          </p:cNvSpPr>
          <p:nvPr>
            <p:ph type="body" idx="2"/>
          </p:nvPr>
        </p:nvSpPr>
        <p:spPr>
          <a:xfrm>
            <a:off x="812800" y="1752600"/>
            <a:ext cx="21336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9" name="Content Placeholder 8"/>
          <p:cNvSpPr>
            <a:spLocks noGrp="1"/>
          </p:cNvSpPr>
          <p:nvPr>
            <p:ph sz="quarter" idx="1"/>
          </p:nvPr>
        </p:nvSpPr>
        <p:spPr>
          <a:xfrm>
            <a:off x="3149600" y="1752600"/>
            <a:ext cx="8534400" cy="4419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fld id="{2297493B-8304-4B34-8812-3B4A38DB0523}" type="datetimeFigureOut">
              <a:rPr lang="en-US"/>
              <a:pPr>
                <a:defRPr/>
              </a:pPr>
              <a:t>5/23/2021</a:t>
            </a:fld>
            <a:endParaRPr lang="en-US" dirty="0"/>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fld id="{8548264E-E7EA-49B6-B8CC-CB0A8410B64E}" type="slidenum">
              <a:rPr lang="en-US" altLang="en-US"/>
              <a:pPr/>
              <a:t>‹#›</a:t>
            </a:fld>
            <a:endParaRPr lang="en-US" altLang="en-US"/>
          </a:p>
        </p:txBody>
      </p:sp>
    </p:spTree>
    <p:extLst>
      <p:ext uri="{BB962C8B-B14F-4D97-AF65-F5344CB8AC3E}">
        <p14:creationId xmlns:p14="http://schemas.microsoft.com/office/powerpoint/2010/main" val="39411200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Rectangle 4"/>
          <p:cNvSpPr/>
          <p:nvPr/>
        </p:nvSpPr>
        <p:spPr bwMode="white">
          <a:xfrm>
            <a:off x="-12700" y="4572001"/>
            <a:ext cx="12192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12699" y="4664075"/>
            <a:ext cx="1951567"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2059517" y="4654550"/>
            <a:ext cx="10132483"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bwMode="white">
          <a:xfrm>
            <a:off x="1930401" y="1"/>
            <a:ext cx="133351"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Text Placeholder 3"/>
          <p:cNvSpPr>
            <a:spLocks noGrp="1"/>
          </p:cNvSpPr>
          <p:nvPr>
            <p:ph type="body" sz="half" idx="2"/>
          </p:nvPr>
        </p:nvSpPr>
        <p:spPr>
          <a:xfrm>
            <a:off x="2133600" y="5486400"/>
            <a:ext cx="97536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a:t>Click to edit Master text styles</a:t>
            </a:r>
          </a:p>
        </p:txBody>
      </p:sp>
      <p:sp>
        <p:nvSpPr>
          <p:cNvPr id="2" name="Title 1"/>
          <p:cNvSpPr>
            <a:spLocks noGrp="1"/>
          </p:cNvSpPr>
          <p:nvPr>
            <p:ph type="title"/>
          </p:nvPr>
        </p:nvSpPr>
        <p:spPr>
          <a:xfrm>
            <a:off x="2133600" y="4648200"/>
            <a:ext cx="9753600" cy="685800"/>
          </a:xfrm>
        </p:spPr>
        <p:txBody>
          <a:bodyPr/>
          <a:lstStyle>
            <a:lvl1pPr algn="l">
              <a:buNone/>
              <a:defRPr sz="2800" b="0">
                <a:solidFill>
                  <a:srgbClr val="FFFFFF"/>
                </a:solidFill>
              </a:defRPr>
            </a:lvl1pPr>
          </a:lstStyle>
          <a:p>
            <a:r>
              <a:rPr lang="en-US"/>
              <a:t>Click to edit Master title style</a:t>
            </a:r>
          </a:p>
        </p:txBody>
      </p:sp>
      <p:sp>
        <p:nvSpPr>
          <p:cNvPr id="3" name="Picture Placeholder 2"/>
          <p:cNvSpPr>
            <a:spLocks noGrp="1"/>
          </p:cNvSpPr>
          <p:nvPr>
            <p:ph type="pic" idx="1"/>
          </p:nvPr>
        </p:nvSpPr>
        <p:spPr>
          <a:xfrm>
            <a:off x="2080768" y="0"/>
            <a:ext cx="10111232" cy="4568952"/>
          </a:xfrm>
          <a:solidFill>
            <a:schemeClr val="accent1">
              <a:tint val="40000"/>
            </a:schemeClr>
          </a:solidFill>
          <a:ln>
            <a:noFill/>
          </a:ln>
        </p:spPr>
        <p:txBody>
          <a:bodyPr>
            <a:normAutofit/>
          </a:bodyPr>
          <a:lstStyle>
            <a:lvl1pPr marL="0" indent="0">
              <a:buNone/>
              <a:defRPr sz="3200"/>
            </a:lvl1pPr>
          </a:lstStyle>
          <a:p>
            <a:pPr lvl="0"/>
            <a:r>
              <a:rPr lang="en-US" noProof="0"/>
              <a:t>Click icon to add picture</a:t>
            </a:r>
            <a:endParaRPr lang="en-US" noProof="0" dirty="0"/>
          </a:p>
        </p:txBody>
      </p:sp>
      <p:sp>
        <p:nvSpPr>
          <p:cNvPr id="9" name="Date Placeholder 11"/>
          <p:cNvSpPr>
            <a:spLocks noGrp="1"/>
          </p:cNvSpPr>
          <p:nvPr>
            <p:ph type="dt" sz="half" idx="10"/>
          </p:nvPr>
        </p:nvSpPr>
        <p:spPr>
          <a:xfrm>
            <a:off x="8331200" y="6248401"/>
            <a:ext cx="3556000" cy="365125"/>
          </a:xfrm>
        </p:spPr>
        <p:txBody>
          <a:bodyPr rtlCol="0"/>
          <a:lstStyle>
            <a:lvl1pPr>
              <a:defRPr/>
            </a:lvl1pPr>
          </a:lstStyle>
          <a:p>
            <a:pPr>
              <a:defRPr/>
            </a:pPr>
            <a:fld id="{976EB345-ED6A-4E94-87F3-F0486C000C44}" type="datetimeFigureOut">
              <a:rPr lang="en-US"/>
              <a:pPr>
                <a:defRPr/>
              </a:pPr>
              <a:t>5/23/2021</a:t>
            </a:fld>
            <a:endParaRPr lang="en-US"/>
          </a:p>
        </p:txBody>
      </p:sp>
      <p:sp>
        <p:nvSpPr>
          <p:cNvPr id="10" name="Slide Number Placeholder 12"/>
          <p:cNvSpPr>
            <a:spLocks noGrp="1"/>
          </p:cNvSpPr>
          <p:nvPr>
            <p:ph type="sldNum" sz="quarter" idx="11"/>
          </p:nvPr>
        </p:nvSpPr>
        <p:spPr>
          <a:xfrm>
            <a:off x="0" y="4667251"/>
            <a:ext cx="1930400" cy="663575"/>
          </a:xfrm>
        </p:spPr>
        <p:txBody>
          <a:bodyPr/>
          <a:lstStyle>
            <a:lvl1pPr>
              <a:defRPr sz="2800"/>
            </a:lvl1pPr>
          </a:lstStyle>
          <a:p>
            <a:fld id="{796D3692-5FDA-42E2-8EA5-B2ADAFCE9930}" type="slidenum">
              <a:rPr lang="en-US" altLang="en-US"/>
              <a:pPr/>
              <a:t>‹#›</a:t>
            </a:fld>
            <a:endParaRPr lang="en-US" altLang="en-US"/>
          </a:p>
        </p:txBody>
      </p:sp>
      <p:sp>
        <p:nvSpPr>
          <p:cNvPr id="11" name="Footer Placeholder 13"/>
          <p:cNvSpPr>
            <a:spLocks noGrp="1"/>
          </p:cNvSpPr>
          <p:nvPr>
            <p:ph type="ftr" sz="quarter" idx="12"/>
          </p:nvPr>
        </p:nvSpPr>
        <p:spPr>
          <a:xfrm>
            <a:off x="2133600" y="6248401"/>
            <a:ext cx="6096000" cy="365125"/>
          </a:xfrm>
        </p:spPr>
        <p:txBody>
          <a:bodyPr rtlCol="0"/>
          <a:lstStyle>
            <a:lvl1pPr>
              <a:defRPr/>
            </a:lvl1pPr>
          </a:lstStyle>
          <a:p>
            <a:pPr>
              <a:defRPr/>
            </a:pPr>
            <a:endParaRPr lang="en-US"/>
          </a:p>
        </p:txBody>
      </p:sp>
    </p:spTree>
    <p:extLst>
      <p:ext uri="{BB962C8B-B14F-4D97-AF65-F5344CB8AC3E}">
        <p14:creationId xmlns:p14="http://schemas.microsoft.com/office/powerpoint/2010/main" val="1029449505"/>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812800" y="228600"/>
            <a:ext cx="108712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12"/>
          <p:cNvSpPr>
            <a:spLocks noGrp="1"/>
          </p:cNvSpPr>
          <p:nvPr>
            <p:ph type="body" idx="1"/>
          </p:nvPr>
        </p:nvSpPr>
        <p:spPr bwMode="auto">
          <a:xfrm>
            <a:off x="817033" y="1600201"/>
            <a:ext cx="108712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 name="Date Placeholder 13"/>
          <p:cNvSpPr>
            <a:spLocks noGrp="1"/>
          </p:cNvSpPr>
          <p:nvPr>
            <p:ph type="dt" sz="half" idx="2"/>
          </p:nvPr>
        </p:nvSpPr>
        <p:spPr>
          <a:xfrm>
            <a:off x="8128000" y="6248401"/>
            <a:ext cx="3556000" cy="365125"/>
          </a:xfrm>
          <a:prstGeom prst="rect">
            <a:avLst/>
          </a:prstGeom>
        </p:spPr>
        <p:txBody>
          <a:bodyPr vert="horz" anchor="ctr" anchorCtr="0"/>
          <a:lstStyle>
            <a:lvl1pPr algn="l" eaLnBrk="1" fontAlgn="auto" latinLnBrk="0" hangingPunct="1">
              <a:spcBef>
                <a:spcPts val="0"/>
              </a:spcBef>
              <a:spcAft>
                <a:spcPts val="0"/>
              </a:spcAft>
              <a:defRPr kumimoji="0" sz="1400" smtClean="0">
                <a:solidFill>
                  <a:schemeClr val="tx2"/>
                </a:solidFill>
                <a:latin typeface="+mn-lt"/>
                <a:cs typeface="+mn-cs"/>
              </a:defRPr>
            </a:lvl1pPr>
          </a:lstStyle>
          <a:p>
            <a:pPr>
              <a:defRPr/>
            </a:pPr>
            <a:fld id="{F9AB652A-0A4C-4308-99A0-2877C5D7A8FC}" type="datetimeFigureOut">
              <a:rPr lang="en-US"/>
              <a:pPr>
                <a:defRPr/>
              </a:pPr>
              <a:t>5/23/2021</a:t>
            </a:fld>
            <a:endParaRPr lang="en-US" dirty="0"/>
          </a:p>
        </p:txBody>
      </p:sp>
      <p:sp>
        <p:nvSpPr>
          <p:cNvPr id="3" name="Footer Placeholder 2"/>
          <p:cNvSpPr>
            <a:spLocks noGrp="1"/>
          </p:cNvSpPr>
          <p:nvPr>
            <p:ph type="ftr" sz="quarter" idx="3"/>
          </p:nvPr>
        </p:nvSpPr>
        <p:spPr>
          <a:xfrm>
            <a:off x="812801" y="6248401"/>
            <a:ext cx="7228417" cy="365125"/>
          </a:xfrm>
          <a:prstGeom prst="rect">
            <a:avLst/>
          </a:prstGeom>
        </p:spPr>
        <p:txBody>
          <a:bodyPr vert="horz" anchor="ctr"/>
          <a:lstStyle>
            <a:lvl1pPr algn="r" eaLnBrk="1" fontAlgn="auto" latinLnBrk="0" hangingPunct="1">
              <a:spcBef>
                <a:spcPts val="0"/>
              </a:spcBef>
              <a:spcAft>
                <a:spcPts val="0"/>
              </a:spcAft>
              <a:defRPr kumimoji="0" sz="1400" dirty="0">
                <a:solidFill>
                  <a:schemeClr val="tx2"/>
                </a:solidFill>
                <a:latin typeface="+mn-lt"/>
                <a:cs typeface="+mn-cs"/>
              </a:defRPr>
            </a:lvl1pPr>
          </a:lstStyle>
          <a:p>
            <a:pPr>
              <a:defRPr/>
            </a:pPr>
            <a:endParaRPr lang="en-US"/>
          </a:p>
        </p:txBody>
      </p:sp>
      <p:sp>
        <p:nvSpPr>
          <p:cNvPr id="7" name="Rectangle 6"/>
          <p:cNvSpPr/>
          <p:nvPr/>
        </p:nvSpPr>
        <p:spPr bwMode="white">
          <a:xfrm>
            <a:off x="0" y="1235075"/>
            <a:ext cx="12192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0" y="1279525"/>
            <a:ext cx="7112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787400" y="1279525"/>
            <a:ext cx="1140460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Slide Number Placeholder 22"/>
          <p:cNvSpPr>
            <a:spLocks noGrp="1"/>
          </p:cNvSpPr>
          <p:nvPr>
            <p:ph type="sldNum" sz="quarter" idx="4"/>
          </p:nvPr>
        </p:nvSpPr>
        <p:spPr>
          <a:xfrm>
            <a:off x="0" y="1271589"/>
            <a:ext cx="711200" cy="244475"/>
          </a:xfrm>
          <a:prstGeom prst="rect">
            <a:avLst/>
          </a:prstGeom>
        </p:spPr>
        <p:txBody>
          <a:bodyPr vert="horz" wrap="square" lIns="91440" tIns="45720" rIns="91440" bIns="45720" numCol="1" anchor="ctr" anchorCtr="0" compatLnSpc="1">
            <a:prstTxWarp prst="textNoShape">
              <a:avLst/>
            </a:prstTxWarp>
            <a:normAutofit/>
          </a:bodyPr>
          <a:lstStyle>
            <a:lvl1pPr algn="ctr">
              <a:defRPr sz="1400" b="1">
                <a:solidFill>
                  <a:srgbClr val="FFFFFF"/>
                </a:solidFill>
                <a:latin typeface="Tw Cen MT" panose="020B0602020104020603" pitchFamily="34" charset="0"/>
              </a:defRPr>
            </a:lvl1pPr>
          </a:lstStyle>
          <a:p>
            <a:fld id="{8502EDD1-53C0-4523-ACB6-B04D2BAFBF53}"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83" r:id="rId1"/>
    <p:sldLayoutId id="2147483679" r:id="rId2"/>
    <p:sldLayoutId id="2147483684" r:id="rId3"/>
    <p:sldLayoutId id="2147483685" r:id="rId4"/>
    <p:sldLayoutId id="2147483686" r:id="rId5"/>
    <p:sldLayoutId id="2147483680" r:id="rId6"/>
    <p:sldLayoutId id="2147483687" r:id="rId7"/>
    <p:sldLayoutId id="2147483681" r:id="rId8"/>
    <p:sldLayoutId id="2147483688" r:id="rId9"/>
    <p:sldLayoutId id="2147483682" r:id="rId10"/>
    <p:sldLayoutId id="2147483689" r:id="rId11"/>
  </p:sldLayoutIdLst>
  <p:txStyles>
    <p:titleStyle>
      <a:lvl1pPr algn="l" rtl="0" eaLnBrk="1" fontAlgn="base" hangingPunct="1">
        <a:spcBef>
          <a:spcPct val="0"/>
        </a:spcBef>
        <a:spcAft>
          <a:spcPct val="0"/>
        </a:spcAft>
        <a:defRPr sz="4400" kern="12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Tw Cen MT" panose="020B0602020104020603" pitchFamily="34" charset="0"/>
        </a:defRPr>
      </a:lvl2pPr>
      <a:lvl3pPr algn="l" rtl="0" eaLnBrk="1" fontAlgn="base" hangingPunct="1">
        <a:spcBef>
          <a:spcPct val="0"/>
        </a:spcBef>
        <a:spcAft>
          <a:spcPct val="0"/>
        </a:spcAft>
        <a:defRPr sz="4400">
          <a:solidFill>
            <a:schemeClr val="tx2"/>
          </a:solidFill>
          <a:latin typeface="Tw Cen MT" panose="020B0602020104020603" pitchFamily="34" charset="0"/>
        </a:defRPr>
      </a:lvl3pPr>
      <a:lvl4pPr algn="l" rtl="0" eaLnBrk="1" fontAlgn="base" hangingPunct="1">
        <a:spcBef>
          <a:spcPct val="0"/>
        </a:spcBef>
        <a:spcAft>
          <a:spcPct val="0"/>
        </a:spcAft>
        <a:defRPr sz="4400">
          <a:solidFill>
            <a:schemeClr val="tx2"/>
          </a:solidFill>
          <a:latin typeface="Tw Cen MT" panose="020B0602020104020603" pitchFamily="34" charset="0"/>
        </a:defRPr>
      </a:lvl4pPr>
      <a:lvl5pPr algn="l" rtl="0" eaLnBrk="1" fontAlgn="base" hangingPunct="1">
        <a:spcBef>
          <a:spcPct val="0"/>
        </a:spcBef>
        <a:spcAft>
          <a:spcPct val="0"/>
        </a:spcAft>
        <a:defRPr sz="4400">
          <a:solidFill>
            <a:schemeClr val="tx2"/>
          </a:solidFill>
          <a:latin typeface="Tw Cen MT" panose="020B0602020104020603" pitchFamily="34" charset="0"/>
        </a:defRPr>
      </a:lvl5pPr>
      <a:lvl6pPr marL="457200" algn="l" rtl="0" eaLnBrk="1" fontAlgn="base" hangingPunct="1">
        <a:spcBef>
          <a:spcPct val="0"/>
        </a:spcBef>
        <a:spcAft>
          <a:spcPct val="0"/>
        </a:spcAft>
        <a:defRPr sz="4400">
          <a:solidFill>
            <a:schemeClr val="tx2"/>
          </a:solidFill>
          <a:latin typeface="Tw Cen MT" panose="020B0602020104020603" pitchFamily="34" charset="0"/>
        </a:defRPr>
      </a:lvl6pPr>
      <a:lvl7pPr marL="914400" algn="l" rtl="0" eaLnBrk="1" fontAlgn="base" hangingPunct="1">
        <a:spcBef>
          <a:spcPct val="0"/>
        </a:spcBef>
        <a:spcAft>
          <a:spcPct val="0"/>
        </a:spcAft>
        <a:defRPr sz="4400">
          <a:solidFill>
            <a:schemeClr val="tx2"/>
          </a:solidFill>
          <a:latin typeface="Tw Cen MT" panose="020B0602020104020603" pitchFamily="34" charset="0"/>
        </a:defRPr>
      </a:lvl7pPr>
      <a:lvl8pPr marL="1371600" algn="l" rtl="0" eaLnBrk="1" fontAlgn="base" hangingPunct="1">
        <a:spcBef>
          <a:spcPct val="0"/>
        </a:spcBef>
        <a:spcAft>
          <a:spcPct val="0"/>
        </a:spcAft>
        <a:defRPr sz="4400">
          <a:solidFill>
            <a:schemeClr val="tx2"/>
          </a:solidFill>
          <a:latin typeface="Tw Cen MT" panose="020B0602020104020603" pitchFamily="34" charset="0"/>
        </a:defRPr>
      </a:lvl8pPr>
      <a:lvl9pPr marL="1828800" algn="l" rtl="0" eaLnBrk="1" fontAlgn="base" hangingPunct="1">
        <a:spcBef>
          <a:spcPct val="0"/>
        </a:spcBef>
        <a:spcAft>
          <a:spcPct val="0"/>
        </a:spcAft>
        <a:defRPr sz="4400">
          <a:solidFill>
            <a:schemeClr val="tx2"/>
          </a:solidFill>
          <a:latin typeface="Tw Cen MT" panose="020B0602020104020603" pitchFamily="34" charset="0"/>
        </a:defRPr>
      </a:lvl9pPr>
    </p:titleStyle>
    <p:bodyStyle>
      <a:lvl1pPr marL="319088" indent="-319088" algn="l" rtl="0" eaLnBrk="1" fontAlgn="base" hangingPunct="1">
        <a:spcBef>
          <a:spcPts val="700"/>
        </a:spcBef>
        <a:spcAft>
          <a:spcPct val="0"/>
        </a:spcAft>
        <a:buClr>
          <a:schemeClr val="accent2"/>
        </a:buClr>
        <a:buSzPct val="60000"/>
        <a:buFont typeface="Wingdings" panose="05000000000000000000" pitchFamily="2" charset="2"/>
        <a:buChar char=""/>
        <a:defRPr sz="2900" kern="1200">
          <a:solidFill>
            <a:schemeClr val="tx1"/>
          </a:solidFill>
          <a:latin typeface="+mn-lt"/>
          <a:ea typeface="+mn-ea"/>
          <a:cs typeface="+mn-cs"/>
        </a:defRPr>
      </a:lvl1pPr>
      <a:lvl2pPr marL="639763" indent="-273050" algn="l" rtl="0" eaLnBrk="1" fontAlgn="base" hangingPunct="1">
        <a:spcBef>
          <a:spcPts val="550"/>
        </a:spcBef>
        <a:spcAft>
          <a:spcPct val="0"/>
        </a:spcAft>
        <a:buClr>
          <a:schemeClr val="accent1"/>
        </a:buClr>
        <a:buSzPct val="70000"/>
        <a:buFont typeface="Wingdings 2" panose="05020102010507070707" pitchFamily="18" charset="2"/>
        <a:buChar char=""/>
        <a:defRPr sz="2600" kern="1200">
          <a:solidFill>
            <a:schemeClr val="tx1"/>
          </a:solidFill>
          <a:latin typeface="+mn-lt"/>
          <a:ea typeface="+mn-ea"/>
          <a:cs typeface="+mn-cs"/>
        </a:defRPr>
      </a:lvl2pPr>
      <a:lvl3pPr marL="914400" indent="-228600" algn="l" rtl="0" eaLnBrk="1" fontAlgn="base" hangingPunct="1">
        <a:spcBef>
          <a:spcPts val="500"/>
        </a:spcBef>
        <a:spcAft>
          <a:spcPct val="0"/>
        </a:spcAft>
        <a:buClr>
          <a:schemeClr val="accent2"/>
        </a:buClr>
        <a:buSzPct val="75000"/>
        <a:buFont typeface="Wingdings" panose="05000000000000000000" pitchFamily="2" charset="2"/>
        <a:buChar char=""/>
        <a:defRPr sz="2300" kern="1200">
          <a:solidFill>
            <a:schemeClr val="tx1"/>
          </a:solidFill>
          <a:latin typeface="+mn-lt"/>
          <a:ea typeface="+mn-ea"/>
          <a:cs typeface="+mn-cs"/>
        </a:defRPr>
      </a:lvl3pPr>
      <a:lvl4pPr marL="1371600" indent="-228600" algn="l" rtl="0" eaLnBrk="1" fontAlgn="base" hangingPunct="1">
        <a:spcBef>
          <a:spcPts val="400"/>
        </a:spcBef>
        <a:spcAft>
          <a:spcPct val="0"/>
        </a:spcAft>
        <a:buClr>
          <a:srgbClr val="A5AB81"/>
        </a:buClr>
        <a:buSzPct val="75000"/>
        <a:buFont typeface="Wingdings" panose="05000000000000000000" pitchFamily="2" charset="2"/>
        <a:buChar char=""/>
        <a:defRPr sz="2000" kern="1200">
          <a:solidFill>
            <a:schemeClr val="tx1"/>
          </a:solidFill>
          <a:latin typeface="+mn-lt"/>
          <a:ea typeface="+mn-ea"/>
          <a:cs typeface="+mn-cs"/>
        </a:defRPr>
      </a:lvl4pPr>
      <a:lvl5pPr marL="1828800" indent="-228600" algn="l" rtl="0" eaLnBrk="1" fontAlgn="base" hangingPunct="1">
        <a:spcBef>
          <a:spcPts val="400"/>
        </a:spcBef>
        <a:spcAft>
          <a:spcPct val="0"/>
        </a:spcAft>
        <a:buClr>
          <a:srgbClr val="D8B25C"/>
        </a:buClr>
        <a:buSzPct val="65000"/>
        <a:buFont typeface="Wingdings" panose="05000000000000000000"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Subtitle 2"/>
          <p:cNvSpPr>
            <a:spLocks noGrp="1"/>
          </p:cNvSpPr>
          <p:nvPr>
            <p:ph type="subTitle" idx="1"/>
          </p:nvPr>
        </p:nvSpPr>
        <p:spPr>
          <a:xfrm>
            <a:off x="3886200" y="6049963"/>
            <a:ext cx="6705600" cy="685800"/>
          </a:xfrm>
        </p:spPr>
        <p:txBody>
          <a:bodyPr>
            <a:noAutofit/>
          </a:bodyPr>
          <a:lstStyle/>
          <a:p>
            <a:pPr algn="ctr"/>
            <a:r>
              <a:rPr lang="en-US" altLang="en-US" sz="4800" b="1" i="1" dirty="0"/>
              <a:t>How To Use Hard Psalms</a:t>
            </a:r>
          </a:p>
        </p:txBody>
      </p:sp>
      <p:sp>
        <p:nvSpPr>
          <p:cNvPr id="4" name="TextBox 3"/>
          <p:cNvSpPr txBox="1"/>
          <p:nvPr/>
        </p:nvSpPr>
        <p:spPr>
          <a:xfrm>
            <a:off x="915689" y="3395940"/>
            <a:ext cx="10522525" cy="2431435"/>
          </a:xfrm>
          <a:prstGeom prst="rect">
            <a:avLst/>
          </a:prstGeom>
          <a:noFill/>
        </p:spPr>
        <p:txBody>
          <a:bodyPr wrap="square" rtlCol="0">
            <a:spAutoFit/>
          </a:bodyPr>
          <a:lstStyle/>
          <a:p>
            <a:pPr algn="ctr"/>
            <a:r>
              <a:rPr lang="en-US" sz="4000" i="1" dirty="0"/>
              <a:t>Save me, O God, </a:t>
            </a:r>
            <a:br>
              <a:rPr lang="en-US" sz="4000" i="1" dirty="0"/>
            </a:br>
            <a:r>
              <a:rPr lang="en-US" sz="4000" i="1" dirty="0"/>
              <a:t>For the waters have threatened my life. </a:t>
            </a:r>
            <a:br>
              <a:rPr lang="en-US" sz="4000" i="1" dirty="0"/>
            </a:br>
            <a:r>
              <a:rPr lang="en-US" sz="4000" i="1" dirty="0"/>
              <a:t>I have sunk in deep places. </a:t>
            </a:r>
          </a:p>
          <a:p>
            <a:pPr algn="ctr"/>
            <a:r>
              <a:rPr lang="en-US" sz="3200" b="1" dirty="0"/>
              <a:t>Psalm 69:1-2</a:t>
            </a:r>
            <a:endParaRPr lang="en-US" sz="2400" b="1" dirty="0"/>
          </a:p>
        </p:txBody>
      </p:sp>
      <p:sp>
        <p:nvSpPr>
          <p:cNvPr id="6" name="TextBox 5"/>
          <p:cNvSpPr txBox="1"/>
          <p:nvPr/>
        </p:nvSpPr>
        <p:spPr>
          <a:xfrm>
            <a:off x="1752600" y="1117937"/>
            <a:ext cx="8696302" cy="1107996"/>
          </a:xfrm>
          <a:prstGeom prst="rect">
            <a:avLst/>
          </a:prstGeom>
          <a:noFill/>
        </p:spPr>
        <p:txBody>
          <a:bodyPr wrap="square" rtlCol="0">
            <a:spAutoFit/>
          </a:bodyPr>
          <a:lstStyle/>
          <a:p>
            <a:pPr algn="ctr"/>
            <a:r>
              <a:rPr lang="en-US" sz="6600" b="1" dirty="0"/>
              <a:t>Praise		Lament</a:t>
            </a: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990600" y="152400"/>
            <a:ext cx="10058400" cy="990600"/>
          </a:xfrm>
        </p:spPr>
        <p:txBody>
          <a:bodyPr/>
          <a:lstStyle/>
          <a:p>
            <a:pPr algn="ctr"/>
            <a:r>
              <a:rPr lang="en-US" altLang="en-US" sz="6000" b="1" dirty="0">
                <a:solidFill>
                  <a:schemeClr val="tx1"/>
                </a:solidFill>
              </a:rPr>
              <a:t>How Do We Use Hard Psalms?</a:t>
            </a:r>
          </a:p>
        </p:txBody>
      </p:sp>
      <p:sp>
        <p:nvSpPr>
          <p:cNvPr id="3" name="Subtitle 2"/>
          <p:cNvSpPr>
            <a:spLocks noGrp="1"/>
          </p:cNvSpPr>
          <p:nvPr>
            <p:ph sz="quarter" idx="1"/>
          </p:nvPr>
        </p:nvSpPr>
        <p:spPr>
          <a:xfrm>
            <a:off x="762000" y="1447800"/>
            <a:ext cx="10744200" cy="5448300"/>
          </a:xfrm>
        </p:spPr>
        <p:txBody>
          <a:bodyPr/>
          <a:lstStyle/>
          <a:p>
            <a:r>
              <a:rPr lang="en-US" altLang="en-US" sz="3600" b="1" dirty="0"/>
              <a:t>Imprecation: </a:t>
            </a:r>
            <a:r>
              <a:rPr lang="en-US" altLang="en-US" sz="3600" dirty="0"/>
              <a:t>to utter a </a:t>
            </a:r>
            <a:r>
              <a:rPr lang="en-US" altLang="en-US" sz="3600" i="1" dirty="0"/>
              <a:t>curse</a:t>
            </a:r>
            <a:r>
              <a:rPr lang="en-US" altLang="en-US" sz="3600" dirty="0"/>
              <a:t> against enemies. </a:t>
            </a:r>
            <a:endParaRPr lang="en-US" sz="3600" dirty="0"/>
          </a:p>
          <a:p>
            <a:r>
              <a:rPr lang="en-US" altLang="en-US" sz="3600" b="1" dirty="0"/>
              <a:t>Why call them ‘Curse’ Psalms?</a:t>
            </a:r>
            <a:endParaRPr lang="en-US" altLang="en-US" sz="3600" dirty="0"/>
          </a:p>
          <a:p>
            <a:pPr lvl="1">
              <a:spcBef>
                <a:spcPts val="0"/>
              </a:spcBef>
            </a:pPr>
            <a:r>
              <a:rPr lang="en-US" altLang="en-US" sz="3600" dirty="0"/>
              <a:t>Curse anchors our understanding in scripture. </a:t>
            </a:r>
          </a:p>
          <a:p>
            <a:pPr lvl="2">
              <a:spcBef>
                <a:spcPts val="0"/>
              </a:spcBef>
            </a:pPr>
            <a:r>
              <a:rPr lang="en-US" altLang="en-US" sz="3200" dirty="0"/>
              <a:t>Deuteronomy promised </a:t>
            </a:r>
            <a:r>
              <a:rPr lang="en-US" altLang="en-US" sz="3200" i="1" dirty="0"/>
              <a:t>blessings &amp; curses</a:t>
            </a:r>
            <a:r>
              <a:rPr lang="en-US" altLang="en-US" sz="3200" dirty="0"/>
              <a:t>.</a:t>
            </a:r>
          </a:p>
          <a:p>
            <a:pPr lvl="2" algn="just">
              <a:spcBef>
                <a:spcPts val="0"/>
              </a:spcBef>
            </a:pPr>
            <a:r>
              <a:rPr lang="en-US" sz="2800" dirty="0">
                <a:latin typeface="Arial Narrow" panose="020B0606020202030204" pitchFamily="34" charset="0"/>
              </a:rPr>
              <a:t>“The psalmists call on God to activate the appropriate curses in consequences of the wicked words or deeds. …they were careful to leave vengeance in the hand of God.”  (D. Holder ‘Imprecatory Psalms’)</a:t>
            </a:r>
            <a:r>
              <a:rPr lang="en-US" altLang="en-US" sz="2800" dirty="0">
                <a:latin typeface="Arial Narrow" panose="020B0606020202030204" pitchFamily="34" charset="0"/>
              </a:rPr>
              <a:t> </a:t>
            </a:r>
          </a:p>
          <a:p>
            <a:pPr lvl="1">
              <a:spcBef>
                <a:spcPts val="0"/>
              </a:spcBef>
            </a:pPr>
            <a:r>
              <a:rPr lang="en-US" altLang="en-US" sz="3600" dirty="0"/>
              <a:t>A curse reminds us we’re asking God’s justice. </a:t>
            </a:r>
          </a:p>
          <a:p>
            <a:pPr lvl="2">
              <a:spcBef>
                <a:spcPts val="0"/>
              </a:spcBef>
            </a:pPr>
            <a:r>
              <a:rPr lang="en-US" altLang="en-US" sz="3200" dirty="0"/>
              <a:t>Consider King David fleeing Absalom in </a:t>
            </a:r>
            <a:r>
              <a:rPr lang="en-US" altLang="en-US" sz="3200" b="1" dirty="0"/>
              <a:t>Ps 3</a:t>
            </a:r>
            <a:r>
              <a:rPr lang="en-US" altLang="en-US" sz="3200" dirty="0"/>
              <a:t>.</a:t>
            </a:r>
          </a:p>
          <a:p>
            <a:pPr lvl="2">
              <a:spcBef>
                <a:spcPts val="0"/>
              </a:spcBef>
            </a:pPr>
            <a:r>
              <a:rPr lang="en-US" altLang="en-US" sz="3200" dirty="0"/>
              <a:t>Passionate prayers, but leaving enemies to God. </a:t>
            </a:r>
          </a:p>
        </p:txBody>
      </p:sp>
      <p:sp>
        <p:nvSpPr>
          <p:cNvPr id="2" name="Rounded Rectangle 1"/>
          <p:cNvSpPr/>
          <p:nvPr/>
        </p:nvSpPr>
        <p:spPr>
          <a:xfrm>
            <a:off x="753447" y="2895600"/>
            <a:ext cx="10685105" cy="20284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3200" dirty="0"/>
              <a:t>Torrey writes, </a:t>
            </a:r>
            <a:r>
              <a:rPr lang="en-US" sz="3200" dirty="0">
                <a:latin typeface="Arial Narrow" panose="020B0606020202030204" pitchFamily="34" charset="0"/>
              </a:rPr>
              <a:t>“How much better we would be if, instead of taking vengeance into our own hands, we should breathe out the bitterness of our hearts to God, &amp; then </a:t>
            </a:r>
            <a:r>
              <a:rPr lang="en-US" sz="3200" b="1" dirty="0">
                <a:latin typeface="Arial Narrow" panose="020B0606020202030204" pitchFamily="34" charset="0"/>
              </a:rPr>
              <a:t>treat our enemies</a:t>
            </a:r>
            <a:r>
              <a:rPr lang="en-US" sz="3200" dirty="0">
                <a:latin typeface="Arial Narrow" panose="020B0606020202030204" pitchFamily="34" charset="0"/>
              </a:rPr>
              <a:t> in actual fact </a:t>
            </a:r>
            <a:r>
              <a:rPr lang="en-US" sz="3200" b="1" dirty="0">
                <a:latin typeface="Arial Narrow" panose="020B0606020202030204" pitchFamily="34" charset="0"/>
              </a:rPr>
              <a:t>as generously as David</a:t>
            </a:r>
            <a:r>
              <a:rPr lang="en-US" sz="3200" dirty="0">
                <a:latin typeface="Arial Narrow" panose="020B0606020202030204" pitchFamily="34" charset="0"/>
              </a:rPr>
              <a:t> did.” (Shane Scott, 71)  </a:t>
            </a: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2" fill="hold">
                            <p:stCondLst>
                              <p:cond delay="1000"/>
                            </p:stCondLst>
                            <p:childTnLst>
                              <p:par>
                                <p:cTn id="23" presetID="42" presetClass="entr" presetSubtype="0" fill="hold" nodeType="after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1000"/>
                                        <p:tgtEl>
                                          <p:spTgt spid="3">
                                            <p:txEl>
                                              <p:pRg st="4" end="4"/>
                                            </p:txEl>
                                          </p:spTgt>
                                        </p:tgtEl>
                                      </p:cBhvr>
                                    </p:animEffect>
                                    <p:anim calcmode="lin" valueType="num">
                                      <p:cBhvr>
                                        <p:cTn id="2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35" fill="hold">
                            <p:stCondLst>
                              <p:cond delay="1000"/>
                            </p:stCondLst>
                            <p:childTnLst>
                              <p:par>
                                <p:cTn id="36" presetID="42" presetClass="entr" presetSubtype="0" fill="hold" nodeType="after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fade">
                                      <p:cBhvr>
                                        <p:cTn id="38" dur="1000"/>
                                        <p:tgtEl>
                                          <p:spTgt spid="3">
                                            <p:txEl>
                                              <p:pRg st="6" end="6"/>
                                            </p:txEl>
                                          </p:spTgt>
                                        </p:tgtEl>
                                      </p:cBhvr>
                                    </p:animEffect>
                                    <p:anim calcmode="lin" valueType="num">
                                      <p:cBhvr>
                                        <p:cTn id="3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41" fill="hold">
                            <p:stCondLst>
                              <p:cond delay="2000"/>
                            </p:stCondLst>
                            <p:childTnLst>
                              <p:par>
                                <p:cTn id="42" presetID="42" presetClass="entr" presetSubtype="0" fill="hold" nodeType="after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Effect transition="in" filter="fade">
                                      <p:cBhvr>
                                        <p:cTn id="44" dur="1000"/>
                                        <p:tgtEl>
                                          <p:spTgt spid="3">
                                            <p:txEl>
                                              <p:pRg st="7" end="7"/>
                                            </p:txEl>
                                          </p:spTgt>
                                        </p:tgtEl>
                                      </p:cBhvr>
                                    </p:animEffect>
                                    <p:anim calcmode="lin" valueType="num">
                                      <p:cBhvr>
                                        <p:cTn id="4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16" presetClass="entr" presetSubtype="37" fill="hold" grpId="0" nodeType="clickEffect">
                                  <p:stCondLst>
                                    <p:cond delay="0"/>
                                  </p:stCondLst>
                                  <p:childTnLst>
                                    <p:set>
                                      <p:cBhvr>
                                        <p:cTn id="50" dur="1" fill="hold">
                                          <p:stCondLst>
                                            <p:cond delay="0"/>
                                          </p:stCondLst>
                                        </p:cTn>
                                        <p:tgtEl>
                                          <p:spTgt spid="2"/>
                                        </p:tgtEl>
                                        <p:attrNameLst>
                                          <p:attrName>style.visibility</p:attrName>
                                        </p:attrNameLst>
                                      </p:cBhvr>
                                      <p:to>
                                        <p:strVal val="visible"/>
                                      </p:to>
                                    </p:set>
                                    <p:animEffect transition="in" filter="barn(outVertical)">
                                      <p:cBhvr>
                                        <p:cTn id="5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1066799" y="152400"/>
            <a:ext cx="10058400" cy="990600"/>
          </a:xfrm>
        </p:spPr>
        <p:txBody>
          <a:bodyPr/>
          <a:lstStyle/>
          <a:p>
            <a:r>
              <a:rPr lang="en-US" altLang="en-US" sz="6000" b="1" dirty="0">
                <a:solidFill>
                  <a:schemeClr val="tx1"/>
                </a:solidFill>
              </a:rPr>
              <a:t>How Do We Use Hard Psalms? </a:t>
            </a:r>
          </a:p>
        </p:txBody>
      </p:sp>
      <p:sp>
        <p:nvSpPr>
          <p:cNvPr id="3" name="Subtitle 2"/>
          <p:cNvSpPr>
            <a:spLocks noGrp="1"/>
          </p:cNvSpPr>
          <p:nvPr>
            <p:ph sz="quarter" idx="1"/>
          </p:nvPr>
        </p:nvSpPr>
        <p:spPr>
          <a:xfrm>
            <a:off x="762000" y="1447800"/>
            <a:ext cx="10744200" cy="5448300"/>
          </a:xfrm>
        </p:spPr>
        <p:txBody>
          <a:bodyPr/>
          <a:lstStyle/>
          <a:p>
            <a:r>
              <a:rPr lang="en-US" altLang="en-US" sz="4000" b="1" dirty="0"/>
              <a:t>Why call them ‘Curse’ Psalms?</a:t>
            </a:r>
            <a:endParaRPr lang="en-US" altLang="en-US" sz="4000" dirty="0"/>
          </a:p>
          <a:p>
            <a:pPr lvl="1">
              <a:spcBef>
                <a:spcPts val="0"/>
              </a:spcBef>
            </a:pPr>
            <a:r>
              <a:rPr lang="en-US" altLang="en-US" sz="4000" dirty="0"/>
              <a:t>Curse anchors our understanding in scripture. </a:t>
            </a:r>
          </a:p>
          <a:p>
            <a:pPr lvl="1">
              <a:spcBef>
                <a:spcPts val="0"/>
              </a:spcBef>
            </a:pPr>
            <a:r>
              <a:rPr lang="en-US" altLang="en-US" sz="4000" dirty="0"/>
              <a:t>A curse reminds us we’re asking God’s justice. </a:t>
            </a:r>
          </a:p>
          <a:p>
            <a:pPr lvl="1">
              <a:spcBef>
                <a:spcPts val="0"/>
              </a:spcBef>
            </a:pPr>
            <a:r>
              <a:rPr lang="en-US" altLang="en-US" sz="4000" b="1" dirty="0"/>
              <a:t>What are these Psalms? </a:t>
            </a:r>
          </a:p>
          <a:p>
            <a:pPr lvl="2">
              <a:spcBef>
                <a:spcPts val="0"/>
              </a:spcBef>
            </a:pPr>
            <a:r>
              <a:rPr lang="en-US" sz="3600" dirty="0"/>
              <a:t>The seven I see listed the most are: </a:t>
            </a:r>
            <a:br>
              <a:rPr lang="en-US" sz="3600" dirty="0"/>
            </a:br>
            <a:r>
              <a:rPr lang="en-US" sz="3600" dirty="0"/>
              <a:t>	35, </a:t>
            </a:r>
            <a:r>
              <a:rPr lang="en-US" sz="3600" b="1" dirty="0"/>
              <a:t>[55]</a:t>
            </a:r>
            <a:r>
              <a:rPr lang="en-US" sz="3600" dirty="0"/>
              <a:t>, 59, 69, </a:t>
            </a:r>
            <a:r>
              <a:rPr lang="en-US" sz="3600" b="1" dirty="0"/>
              <a:t>[79]</a:t>
            </a:r>
            <a:r>
              <a:rPr lang="en-US" sz="3600" dirty="0"/>
              <a:t>, 109, 137.</a:t>
            </a:r>
          </a:p>
          <a:p>
            <a:pPr lvl="2">
              <a:spcBef>
                <a:spcPts val="0"/>
              </a:spcBef>
            </a:pPr>
            <a:r>
              <a:rPr lang="en-US" altLang="en-US" sz="3600" dirty="0"/>
              <a:t>The language is so hard C.S. Lewis called them:</a:t>
            </a:r>
            <a:br>
              <a:rPr lang="en-US" altLang="en-US" sz="3600" dirty="0"/>
            </a:br>
            <a:r>
              <a:rPr lang="en-US" altLang="en-US" sz="3200" dirty="0">
                <a:latin typeface="Arial Narrow" panose="020B0606020202030204" pitchFamily="34" charset="0"/>
              </a:rPr>
              <a:t>“</a:t>
            </a:r>
            <a:r>
              <a:rPr lang="en-US" sz="3200" dirty="0">
                <a:latin typeface="Arial Narrow" panose="020B0606020202030204" pitchFamily="34" charset="0"/>
              </a:rPr>
              <a:t>devilish, diabolical, terrible, contemptible, vindictive…”</a:t>
            </a:r>
            <a:br>
              <a:rPr lang="en-US" sz="3200" dirty="0">
                <a:latin typeface="Arial Narrow" panose="020B0606020202030204" pitchFamily="34" charset="0"/>
              </a:rPr>
            </a:br>
            <a:r>
              <a:rPr lang="en-US" sz="3200" dirty="0">
                <a:latin typeface="Arial Narrow" panose="020B0606020202030204" pitchFamily="34" charset="0"/>
              </a:rPr>
              <a:t>			(</a:t>
            </a:r>
            <a:r>
              <a:rPr lang="en-US" sz="3200" i="1" dirty="0">
                <a:latin typeface="Arial Narrow" panose="020B0606020202030204" pitchFamily="34" charset="0"/>
              </a:rPr>
              <a:t>Reflection on the Psalms</a:t>
            </a:r>
            <a:r>
              <a:rPr lang="en-US" sz="3200" dirty="0">
                <a:latin typeface="Arial Narrow" panose="020B0606020202030204" pitchFamily="34" charset="0"/>
              </a:rPr>
              <a:t>, p 20-33)</a:t>
            </a:r>
            <a:endParaRPr lang="en-US" altLang="en-US" sz="3200" dirty="0">
              <a:latin typeface="Arial Narrow" panose="020B0606020202030204" pitchFamily="34" charset="0"/>
            </a:endParaRPr>
          </a:p>
        </p:txBody>
      </p:sp>
    </p:spTree>
    <p:extLst>
      <p:ext uri="{BB962C8B-B14F-4D97-AF65-F5344CB8AC3E}">
        <p14:creationId xmlns:p14="http://schemas.microsoft.com/office/powerpoint/2010/main" val="77777834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1000"/>
                                        <p:tgtEl>
                                          <p:spTgt spid="3">
                                            <p:txEl>
                                              <p:pRg st="5" end="5"/>
                                            </p:txEl>
                                          </p:spTgt>
                                        </p:tgtEl>
                                      </p:cBhvr>
                                    </p:animEffect>
                                    <p:anim calcmode="lin" valueType="num">
                                      <p:cBhvr>
                                        <p:cTn id="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1066799" y="76200"/>
            <a:ext cx="10058400" cy="1089660"/>
          </a:xfrm>
        </p:spPr>
        <p:txBody>
          <a:bodyPr/>
          <a:lstStyle/>
          <a:p>
            <a:r>
              <a:rPr lang="en-US" altLang="en-US" sz="6000" b="1" dirty="0">
                <a:solidFill>
                  <a:schemeClr val="tx1"/>
                </a:solidFill>
              </a:rPr>
              <a:t>How Do We Use Hard Psalms? </a:t>
            </a:r>
          </a:p>
        </p:txBody>
      </p:sp>
      <p:sp>
        <p:nvSpPr>
          <p:cNvPr id="3" name="Subtitle 2"/>
          <p:cNvSpPr>
            <a:spLocks noGrp="1"/>
          </p:cNvSpPr>
          <p:nvPr>
            <p:ph sz="quarter" idx="1"/>
          </p:nvPr>
        </p:nvSpPr>
        <p:spPr>
          <a:xfrm>
            <a:off x="762000" y="1447800"/>
            <a:ext cx="10668000" cy="5448300"/>
          </a:xfrm>
        </p:spPr>
        <p:txBody>
          <a:bodyPr/>
          <a:lstStyle/>
          <a:p>
            <a:r>
              <a:rPr lang="en-US" altLang="en-US" sz="3200" b="1" dirty="0"/>
              <a:t>The ‘Curse’ Psalms appeal to God’s scriptures. </a:t>
            </a:r>
            <a:endParaRPr lang="en-US" altLang="en-US" sz="3200" dirty="0"/>
          </a:p>
          <a:p>
            <a:pPr lvl="1">
              <a:spcBef>
                <a:spcPts val="0"/>
              </a:spcBef>
            </a:pPr>
            <a:r>
              <a:rPr lang="en-US" sz="3200" dirty="0"/>
              <a:t>Most lists: 35, </a:t>
            </a:r>
            <a:r>
              <a:rPr lang="en-US" sz="3200" b="1" dirty="0"/>
              <a:t>[55]</a:t>
            </a:r>
            <a:r>
              <a:rPr lang="en-US" sz="3200" dirty="0"/>
              <a:t>, 59, 69, </a:t>
            </a:r>
            <a:r>
              <a:rPr lang="en-US" sz="3200" b="1" dirty="0"/>
              <a:t>[79]</a:t>
            </a:r>
            <a:r>
              <a:rPr lang="en-US" sz="3200" dirty="0"/>
              <a:t>, 109, 137.</a:t>
            </a:r>
          </a:p>
          <a:p>
            <a:pPr>
              <a:spcBef>
                <a:spcPts val="0"/>
              </a:spcBef>
            </a:pPr>
            <a:r>
              <a:rPr lang="en-US" sz="3600" b="1" dirty="0"/>
              <a:t>These Psalms are unfairly ‘singled out.’</a:t>
            </a:r>
            <a:endParaRPr lang="en-US" sz="3600" dirty="0"/>
          </a:p>
          <a:p>
            <a:pPr lvl="1">
              <a:spcBef>
                <a:spcPts val="0"/>
              </a:spcBef>
            </a:pPr>
            <a:r>
              <a:rPr lang="en-US" sz="3600" b="1" dirty="0"/>
              <a:t>[Ps 137:7-9]</a:t>
            </a:r>
            <a:r>
              <a:rPr lang="en-US" sz="3600" dirty="0"/>
              <a:t> Don’t ignore the biblical context. </a:t>
            </a:r>
          </a:p>
          <a:p>
            <a:pPr lvl="2">
              <a:spcBef>
                <a:spcPts val="0"/>
              </a:spcBef>
            </a:pPr>
            <a:r>
              <a:rPr lang="en-US" sz="3200" b="1" dirty="0"/>
              <a:t>Isaiah 13:16; [Nahum 3:8-11]; Hosea 13:6</a:t>
            </a:r>
          </a:p>
          <a:p>
            <a:pPr lvl="1">
              <a:spcBef>
                <a:spcPts val="0"/>
              </a:spcBef>
            </a:pPr>
            <a:r>
              <a:rPr lang="en-US" sz="3600" dirty="0"/>
              <a:t>Notice the immediate context: </a:t>
            </a:r>
            <a:r>
              <a:rPr lang="en-US" sz="3600" b="1" dirty="0"/>
              <a:t>[Ps 137:1-6]</a:t>
            </a:r>
          </a:p>
          <a:p>
            <a:pPr lvl="2">
              <a:spcBef>
                <a:spcPts val="0"/>
              </a:spcBef>
            </a:pPr>
            <a:r>
              <a:rPr lang="en-US" sz="3200" dirty="0"/>
              <a:t>They ask God to do the same to them! </a:t>
            </a:r>
          </a:p>
          <a:p>
            <a:pPr lvl="1">
              <a:spcBef>
                <a:spcPts val="0"/>
              </a:spcBef>
            </a:pPr>
            <a:r>
              <a:rPr lang="en-US" sz="3600" dirty="0"/>
              <a:t>Finally, look at the New Testament context: </a:t>
            </a:r>
          </a:p>
          <a:p>
            <a:pPr lvl="2">
              <a:spcBef>
                <a:spcPts val="0"/>
              </a:spcBef>
            </a:pPr>
            <a:r>
              <a:rPr lang="en-US" sz="3200" dirty="0"/>
              <a:t>Define ‘the enemy.’ Can we pray this at Satan? </a:t>
            </a:r>
          </a:p>
          <a:p>
            <a:pPr lvl="2">
              <a:spcBef>
                <a:spcPts val="0"/>
              </a:spcBef>
            </a:pPr>
            <a:r>
              <a:rPr lang="en-US" sz="3200" dirty="0"/>
              <a:t>Paul models balance for us: </a:t>
            </a:r>
            <a:r>
              <a:rPr lang="en-US" sz="3200" b="1" dirty="0"/>
              <a:t>[Rom 12:14-21]</a:t>
            </a:r>
            <a:endParaRPr lang="en-US" sz="3200" dirty="0"/>
          </a:p>
        </p:txBody>
      </p:sp>
    </p:spTree>
    <p:extLst>
      <p:ext uri="{BB962C8B-B14F-4D97-AF65-F5344CB8AC3E}">
        <p14:creationId xmlns:p14="http://schemas.microsoft.com/office/powerpoint/2010/main" val="250909640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1000"/>
                                        <p:tgtEl>
                                          <p:spTgt spid="3">
                                            <p:txEl>
                                              <p:pRg st="4" end="4"/>
                                            </p:txEl>
                                          </p:spTgt>
                                        </p:tgtEl>
                                      </p:cBhvr>
                                    </p:animEffect>
                                    <p:anim calcmode="lin" valueType="num">
                                      <p:cBhvr>
                                        <p:cTn id="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5" end="5"/>
                                            </p:txEl>
                                          </p:spTgt>
                                        </p:tgtEl>
                                        <p:attrNameLst>
                                          <p:attrName>style.visibility</p:attrName>
                                        </p:attrNameLst>
                                      </p:cBhvr>
                                      <p:to>
                                        <p:strVal val="visible"/>
                                      </p:to>
                                    </p:set>
                                    <p:animEffect transition="in" filter="fade">
                                      <p:cBhvr>
                                        <p:cTn id="14" dur="1000"/>
                                        <p:tgtEl>
                                          <p:spTgt spid="3">
                                            <p:txEl>
                                              <p:pRg st="5" end="5"/>
                                            </p:txEl>
                                          </p:spTgt>
                                        </p:tgtEl>
                                      </p:cBhvr>
                                    </p:animEffect>
                                    <p:anim calcmode="lin" valueType="num">
                                      <p:cBhvr>
                                        <p:cTn id="1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nodeType="after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animEffect transition="in" filter="fade">
                                      <p:cBhvr>
                                        <p:cTn id="20" dur="1000"/>
                                        <p:tgtEl>
                                          <p:spTgt spid="3">
                                            <p:txEl>
                                              <p:pRg st="6" end="6"/>
                                            </p:txEl>
                                          </p:spTgt>
                                        </p:tgtEl>
                                      </p:cBhvr>
                                    </p:animEffect>
                                    <p:anim calcmode="lin" valueType="num">
                                      <p:cBhvr>
                                        <p:cTn id="21"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1000"/>
                                        <p:tgtEl>
                                          <p:spTgt spid="3">
                                            <p:txEl>
                                              <p:pRg st="7" end="7"/>
                                            </p:txEl>
                                          </p:spTgt>
                                        </p:tgtEl>
                                      </p:cBhvr>
                                    </p:animEffect>
                                    <p:anim calcmode="lin" valueType="num">
                                      <p:cBhvr>
                                        <p:cTn id="2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7" end="7"/>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fade">
                                      <p:cBhvr>
                                        <p:cTn id="32" dur="1000"/>
                                        <p:tgtEl>
                                          <p:spTgt spid="3">
                                            <p:txEl>
                                              <p:pRg st="8" end="8"/>
                                            </p:txEl>
                                          </p:spTgt>
                                        </p:tgtEl>
                                      </p:cBhvr>
                                    </p:animEffect>
                                    <p:anim calcmode="lin" valueType="num">
                                      <p:cBhvr>
                                        <p:cTn id="33"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animEffect transition="in" filter="fade">
                                      <p:cBhvr>
                                        <p:cTn id="39" dur="1000"/>
                                        <p:tgtEl>
                                          <p:spTgt spid="3">
                                            <p:txEl>
                                              <p:pRg st="9" end="9"/>
                                            </p:txEl>
                                          </p:spTgt>
                                        </p:tgtEl>
                                      </p:cBhvr>
                                    </p:animEffect>
                                    <p:anim calcmode="lin" valueType="num">
                                      <p:cBhvr>
                                        <p:cTn id="40"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1066801" y="76200"/>
            <a:ext cx="10058400" cy="1089660"/>
          </a:xfrm>
        </p:spPr>
        <p:txBody>
          <a:bodyPr/>
          <a:lstStyle/>
          <a:p>
            <a:r>
              <a:rPr lang="en-US" altLang="en-US" sz="6000" b="1" dirty="0">
                <a:solidFill>
                  <a:schemeClr val="tx1"/>
                </a:solidFill>
              </a:rPr>
              <a:t>How Do We Use Hard Psalms?</a:t>
            </a:r>
          </a:p>
        </p:txBody>
      </p:sp>
      <p:sp>
        <p:nvSpPr>
          <p:cNvPr id="3" name="Subtitle 2"/>
          <p:cNvSpPr>
            <a:spLocks noGrp="1"/>
          </p:cNvSpPr>
          <p:nvPr>
            <p:ph sz="quarter" idx="1"/>
          </p:nvPr>
        </p:nvSpPr>
        <p:spPr>
          <a:xfrm>
            <a:off x="685800" y="1447800"/>
            <a:ext cx="10744200" cy="5448300"/>
          </a:xfrm>
        </p:spPr>
        <p:txBody>
          <a:bodyPr/>
          <a:lstStyle/>
          <a:p>
            <a:r>
              <a:rPr lang="en-US" altLang="en-US" sz="3600" b="1" dirty="0"/>
              <a:t>How can these Curse Psalms help us today? </a:t>
            </a:r>
          </a:p>
          <a:p>
            <a:pPr lvl="1"/>
            <a:r>
              <a:rPr lang="en-US" sz="3600" dirty="0"/>
              <a:t>I hope they’ll remind us of God’s covenant. </a:t>
            </a:r>
          </a:p>
          <a:p>
            <a:pPr lvl="2"/>
            <a:r>
              <a:rPr lang="en-US" sz="3200" i="1" dirty="0" err="1"/>
              <a:t>Hesed</a:t>
            </a:r>
            <a:r>
              <a:rPr lang="en-US" sz="3200" dirty="0"/>
              <a:t>=keep covenant. 225x in OT; 130 in The Psalms. </a:t>
            </a:r>
          </a:p>
          <a:p>
            <a:pPr lvl="1"/>
            <a:r>
              <a:rPr lang="en-US" sz="3600" dirty="0"/>
              <a:t>Curses were meant to bring about repentance. </a:t>
            </a:r>
          </a:p>
          <a:p>
            <a:pPr lvl="2"/>
            <a:r>
              <a:rPr lang="en-US" sz="3200" b="1" dirty="0" err="1"/>
              <a:t>Heb</a:t>
            </a:r>
            <a:r>
              <a:rPr lang="en-US" sz="3200" b="1" dirty="0"/>
              <a:t> 12</a:t>
            </a:r>
            <a:r>
              <a:rPr lang="en-US" sz="3200" dirty="0"/>
              <a:t>, Disciplines us as sons for our own good. </a:t>
            </a:r>
          </a:p>
          <a:p>
            <a:pPr lvl="1"/>
            <a:r>
              <a:rPr lang="en-US" sz="3600" dirty="0"/>
              <a:t>They show what should happen to God’s enemies. </a:t>
            </a:r>
          </a:p>
          <a:p>
            <a:pPr lvl="2"/>
            <a:r>
              <a:rPr lang="en-US" sz="3200" dirty="0"/>
              <a:t>Remember, we were enemies… but </a:t>
            </a:r>
            <a:r>
              <a:rPr lang="en-US" sz="3200" b="1" dirty="0" err="1"/>
              <a:t>Psm</a:t>
            </a:r>
            <a:r>
              <a:rPr lang="en-US" sz="3200" b="1"/>
              <a:t> 103:1-14</a:t>
            </a:r>
            <a:r>
              <a:rPr lang="en-US" sz="3200"/>
              <a:t>.</a:t>
            </a:r>
            <a:endParaRPr lang="en-US" sz="3200" dirty="0"/>
          </a:p>
          <a:p>
            <a:pPr lvl="1"/>
            <a:r>
              <a:rPr lang="en-US" sz="3600" dirty="0"/>
              <a:t>God will eventually judge, this is just. </a:t>
            </a:r>
            <a:r>
              <a:rPr lang="en-US" sz="3600" b="1" dirty="0"/>
              <a:t>2 Pet 3:9-10</a:t>
            </a:r>
          </a:p>
          <a:p>
            <a:pPr lvl="2"/>
            <a:r>
              <a:rPr lang="en-US" sz="3200" dirty="0"/>
              <a:t>He’ll give </a:t>
            </a:r>
            <a:r>
              <a:rPr lang="en-US" sz="3200" i="1" dirty="0"/>
              <a:t>relief to the afflicted</a:t>
            </a:r>
            <a:r>
              <a:rPr lang="en-US" sz="3200" dirty="0"/>
              <a:t>. </a:t>
            </a:r>
            <a:r>
              <a:rPr lang="en-US" sz="3200" b="1" dirty="0"/>
              <a:t>[2 </a:t>
            </a:r>
            <a:r>
              <a:rPr lang="en-US" sz="3200" b="1" dirty="0" err="1"/>
              <a:t>Thess</a:t>
            </a:r>
            <a:r>
              <a:rPr lang="en-US" sz="3200" b="1" dirty="0"/>
              <a:t> 1:6-10]</a:t>
            </a:r>
            <a:endParaRPr lang="en-US" sz="3200" dirty="0"/>
          </a:p>
        </p:txBody>
      </p:sp>
    </p:spTree>
    <p:extLst>
      <p:ext uri="{BB962C8B-B14F-4D97-AF65-F5344CB8AC3E}">
        <p14:creationId xmlns:p14="http://schemas.microsoft.com/office/powerpoint/2010/main" val="230015837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1000"/>
                                        <p:tgtEl>
                                          <p:spTgt spid="3">
                                            <p:txEl>
                                              <p:pRg st="4" end="4"/>
                                            </p:txEl>
                                          </p:spTgt>
                                        </p:tgtEl>
                                      </p:cBhvr>
                                    </p:animEffect>
                                    <p:anim calcmode="lin" valueType="num">
                                      <p:cBhvr>
                                        <p:cTn id="1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1000"/>
                                        <p:tgtEl>
                                          <p:spTgt spid="3">
                                            <p:txEl>
                                              <p:pRg st="5" end="5"/>
                                            </p:txEl>
                                          </p:spTgt>
                                        </p:tgtEl>
                                      </p:cBhvr>
                                    </p:animEffect>
                                    <p:anim calcmode="lin" valueType="num">
                                      <p:cBhvr>
                                        <p:cTn id="2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5" end="5"/>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1000"/>
                                        <p:tgtEl>
                                          <p:spTgt spid="3">
                                            <p:txEl>
                                              <p:pRg st="6" end="6"/>
                                            </p:txEl>
                                          </p:spTgt>
                                        </p:tgtEl>
                                      </p:cBhvr>
                                    </p:animEffect>
                                    <p:anim calcmode="lin" valueType="num">
                                      <p:cBhvr>
                                        <p:cTn id="2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fade">
                                      <p:cBhvr>
                                        <p:cTn id="31" dur="1000"/>
                                        <p:tgtEl>
                                          <p:spTgt spid="3">
                                            <p:txEl>
                                              <p:pRg st="7" end="7"/>
                                            </p:txEl>
                                          </p:spTgt>
                                        </p:tgtEl>
                                      </p:cBhvr>
                                    </p:animEffect>
                                    <p:anim calcmode="lin" valueType="num">
                                      <p:cBhvr>
                                        <p:cTn id="3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7" end="7"/>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8" end="8"/>
                                            </p:txEl>
                                          </p:spTgt>
                                        </p:tgtEl>
                                        <p:attrNameLst>
                                          <p:attrName>style.visibility</p:attrName>
                                        </p:attrNameLst>
                                      </p:cBhvr>
                                      <p:to>
                                        <p:strVal val="visible"/>
                                      </p:to>
                                    </p:set>
                                    <p:animEffect transition="in" filter="fade">
                                      <p:cBhvr>
                                        <p:cTn id="36" dur="1000"/>
                                        <p:tgtEl>
                                          <p:spTgt spid="3">
                                            <p:txEl>
                                              <p:pRg st="8" end="8"/>
                                            </p:txEl>
                                          </p:spTgt>
                                        </p:tgtEl>
                                      </p:cBhvr>
                                    </p:animEffect>
                                    <p:anim calcmode="lin" valueType="num">
                                      <p:cBhvr>
                                        <p:cTn id="3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Override1.xml><?xml version="1.0" encoding="utf-8"?>
<a:themeOverride xmlns:a="http://schemas.openxmlformats.org/drawingml/2006/main">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Are The Psalms Important</Template>
  <TotalTime>615</TotalTime>
  <Words>508</Words>
  <Application>Microsoft Office PowerPoint</Application>
  <PresentationFormat>Widescreen</PresentationFormat>
  <Paragraphs>42</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Arial Narrow</vt:lpstr>
      <vt:lpstr>Tw Cen MT</vt:lpstr>
      <vt:lpstr>Wingdings</vt:lpstr>
      <vt:lpstr>Wingdings 2</vt:lpstr>
      <vt:lpstr>Median</vt:lpstr>
      <vt:lpstr>PowerPoint Presentation</vt:lpstr>
      <vt:lpstr>How Do We Use Hard Psalms?</vt:lpstr>
      <vt:lpstr>How Do We Use Hard Psalms? </vt:lpstr>
      <vt:lpstr>How Do We Use Hard Psalms? </vt:lpstr>
      <vt:lpstr>How Do We Use Hard Psalms?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Coulter Wickerham</dc:creator>
  <cp:lastModifiedBy>Coulter Wickerham</cp:lastModifiedBy>
  <cp:revision>17</cp:revision>
  <dcterms:created xsi:type="dcterms:W3CDTF">2019-02-24T03:13:35Z</dcterms:created>
  <dcterms:modified xsi:type="dcterms:W3CDTF">2021-05-23T21:01:05Z</dcterms:modified>
</cp:coreProperties>
</file>