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2400"/>
    <a:srgbClr val="EC7F3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2877</TotalTime>
  <Words>246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Berlin Sans FB Demi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Dano Lee</dc:creator>
  <cp:lastModifiedBy>Coulter Wickerham</cp:lastModifiedBy>
  <cp:revision>37</cp:revision>
  <dcterms:created xsi:type="dcterms:W3CDTF">2018-04-17T21:55:20Z</dcterms:created>
  <dcterms:modified xsi:type="dcterms:W3CDTF">2021-05-22T17:35:30Z</dcterms:modified>
</cp:coreProperties>
</file>