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8FC9"/>
    <a:srgbClr val="2F3C58"/>
    <a:srgbClr val="6B98DB"/>
    <a:srgbClr val="D5F1F5"/>
    <a:srgbClr val="B2CEE0"/>
    <a:srgbClr val="2E3F59"/>
    <a:srgbClr val="B3D7E7"/>
    <a:srgbClr val="E4F6F6"/>
    <a:srgbClr val="996633"/>
    <a:srgbClr val="BFD5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4A628-7100-4976-804B-D0ADDE074566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8690C-2795-4E84-9FDD-67B9FF2C35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F1F5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ses and Joshu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9502" y="2165023"/>
            <a:ext cx="6698902" cy="4769177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8020" y="-152400"/>
            <a:ext cx="9136380" cy="3927763"/>
          </a:xfrm>
        </p:spPr>
        <p:txBody>
          <a:bodyPr>
            <a:normAutofit/>
          </a:bodyPr>
          <a:lstStyle/>
          <a:p>
            <a:r>
              <a:rPr lang="en-US" sz="7500" b="1" spc="-3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Joshua son of Nun’s</a:t>
            </a:r>
            <a:r>
              <a:rPr lang="en-US" sz="8000" b="1" spc="-3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br>
              <a:rPr lang="en-US" sz="8000" b="1" spc="-3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r>
              <a:rPr lang="en-US" sz="80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Preparation for</a:t>
            </a: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en-US" sz="80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LEADERSHIP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5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600200"/>
            <a:ext cx="11582400" cy="5105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3600" dirty="0"/>
              <a:t>Joshua experienced early success </a:t>
            </a:r>
            <a:r>
              <a:rPr lang="en-US" sz="3600" b="1" dirty="0"/>
              <a:t>[Ex 17:8-16]</a:t>
            </a:r>
            <a:br>
              <a:rPr lang="en-US" sz="3600" dirty="0"/>
            </a:br>
            <a:r>
              <a:rPr lang="en-US" dirty="0"/>
              <a:t>	God wants him to </a:t>
            </a:r>
            <a:r>
              <a:rPr lang="en-US" b="1" dirty="0"/>
              <a:t>remember</a:t>
            </a:r>
            <a:r>
              <a:rPr lang="en-US" dirty="0"/>
              <a:t> the victory. </a:t>
            </a:r>
            <a:r>
              <a:rPr lang="en-US" b="1" dirty="0"/>
              <a:t>v14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600" dirty="0"/>
              <a:t>Joshua was </a:t>
            </a:r>
            <a:r>
              <a:rPr lang="en-US" sz="3600" b="1" dirty="0"/>
              <a:t>separated</a:t>
            </a:r>
            <a:r>
              <a:rPr lang="en-US" sz="3600" dirty="0"/>
              <a:t> from the crowd </a:t>
            </a:r>
            <a:r>
              <a:rPr lang="en-US" sz="3600" b="1" dirty="0"/>
              <a:t>[Ex 24:9-18]</a:t>
            </a:r>
            <a:br>
              <a:rPr lang="en-US" dirty="0"/>
            </a:br>
            <a:r>
              <a:rPr lang="en-US" dirty="0"/>
              <a:t>	He avoided the calf </a:t>
            </a:r>
            <a:r>
              <a:rPr lang="en-US" b="1" dirty="0"/>
              <a:t>[32:17-18] </a:t>
            </a:r>
            <a:r>
              <a:rPr lang="en-US" dirty="0"/>
              <a:t>&amp; stayed at The Tent </a:t>
            </a:r>
            <a:r>
              <a:rPr lang="en-US" b="1" dirty="0"/>
              <a:t>33:11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600" dirty="0"/>
              <a:t>His convictions led to </a:t>
            </a:r>
            <a:r>
              <a:rPr lang="en-US" sz="3600" b="1" dirty="0"/>
              <a:t>mistakes</a:t>
            </a:r>
            <a:r>
              <a:rPr lang="en-US" sz="3600" dirty="0"/>
              <a:t> </a:t>
            </a:r>
            <a:r>
              <a:rPr lang="en-US" sz="3600" b="1" dirty="0"/>
              <a:t>[Num 11:26-30]</a:t>
            </a:r>
            <a:br>
              <a:rPr lang="en-US" sz="3600" b="1" dirty="0"/>
            </a:br>
            <a:r>
              <a:rPr lang="en-US" dirty="0"/>
              <a:t>	A real leader sees these as learning moments. </a:t>
            </a:r>
            <a:r>
              <a:rPr lang="en-US" b="1" dirty="0"/>
              <a:t>1 Tim 5:19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600" dirty="0"/>
              <a:t>He supported Caleb </a:t>
            </a:r>
            <a:r>
              <a:rPr lang="en-US" sz="3600" b="1" dirty="0"/>
              <a:t>[Num 13:27-31 &amp; 14:5-10]</a:t>
            </a:r>
            <a:br>
              <a:rPr lang="en-US" sz="3600" dirty="0"/>
            </a:br>
            <a:r>
              <a:rPr lang="en-US" dirty="0"/>
              <a:t>	Biblical leaders don’t have to weigh in on </a:t>
            </a:r>
            <a:r>
              <a:rPr lang="en-US" i="1" dirty="0"/>
              <a:t>every</a:t>
            </a:r>
            <a:r>
              <a:rPr lang="en-US" dirty="0"/>
              <a:t> issue. </a:t>
            </a:r>
            <a:br>
              <a:rPr lang="en-US" dirty="0"/>
            </a:br>
            <a:r>
              <a:rPr lang="en-US" dirty="0"/>
              <a:t>	Shepherds value supporting others in their battles. </a:t>
            </a:r>
          </a:p>
        </p:txBody>
      </p:sp>
      <p:pic>
        <p:nvPicPr>
          <p:cNvPr id="4" name="Picture 3" descr="Moses and Joshu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40647" cy="14478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9982200" cy="1447800"/>
          </a:xfrm>
          <a:solidFill>
            <a:srgbClr val="628FC9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Joshua’s Preparation for Leadership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5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600200"/>
            <a:ext cx="11582400" cy="51054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arenR"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Joshua experienced early success </a:t>
            </a:r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[Ex 17:8-16]</a:t>
            </a:r>
            <a:endParaRPr lang="en-US" sz="3600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arenR"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Joshua was </a:t>
            </a:r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separated</a:t>
            </a: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 from the crowd </a:t>
            </a:r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[Ex 24:9-18]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arenR"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His convictions led to </a:t>
            </a:r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mistakes</a:t>
            </a: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[Num 11:26-30]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arenR"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He supported Caleb </a:t>
            </a:r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[Num 13:27-31 &amp; 14:5-10]</a:t>
            </a:r>
            <a:endParaRPr lang="en-US" sz="3600" dirty="0"/>
          </a:p>
          <a:p>
            <a:pPr marL="514350" indent="-514350">
              <a:spcBef>
                <a:spcPts val="0"/>
              </a:spcBef>
              <a:buFont typeface="+mj-lt"/>
              <a:buAutoNum type="arabicParenR"/>
            </a:pPr>
            <a:r>
              <a:rPr lang="en-US" sz="3600" dirty="0"/>
              <a:t>Chosen because he had </a:t>
            </a:r>
            <a:r>
              <a:rPr lang="en-US" sz="3600" b="1" i="1" dirty="0"/>
              <a:t>The Spirit</a:t>
            </a:r>
            <a:r>
              <a:rPr lang="en-US" sz="3600" dirty="0"/>
              <a:t> </a:t>
            </a:r>
            <a:r>
              <a:rPr lang="en-US" sz="3600" b="1" dirty="0"/>
              <a:t>[Num 27:12-23]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200" dirty="0"/>
              <a:t>Leaders, at home &amp; church, need The List of </a:t>
            </a:r>
            <a:r>
              <a:rPr lang="en-US" sz="3200" b="1" dirty="0"/>
              <a:t>Gal 5:22-26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arenR"/>
            </a:pPr>
            <a:r>
              <a:rPr lang="en-US" sz="3600" dirty="0"/>
              <a:t>Received </a:t>
            </a:r>
            <a:r>
              <a:rPr lang="en-US" sz="3600" b="1" dirty="0"/>
              <a:t>encouraging words</a:t>
            </a:r>
            <a:r>
              <a:rPr lang="en-US" sz="3600" dirty="0"/>
              <a:t> from Moses </a:t>
            </a:r>
            <a:r>
              <a:rPr lang="en-US" sz="3600" b="1" dirty="0"/>
              <a:t>[Dt 3:21-28]</a:t>
            </a:r>
            <a:endParaRPr lang="en-US" sz="3600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sz="3200" dirty="0"/>
              <a:t>Gave birth to the rallying cry of </a:t>
            </a:r>
            <a:r>
              <a:rPr lang="en-US" sz="3200" b="1" dirty="0"/>
              <a:t>[Joshua 1:1-5, 9]</a:t>
            </a:r>
            <a:endParaRPr lang="en-US" sz="3200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sz="3600" b="1" i="1" dirty="0"/>
              <a:t>But never forget, at 1</a:t>
            </a:r>
            <a:r>
              <a:rPr lang="en-US" sz="3600" b="1" i="1" baseline="30000" dirty="0"/>
              <a:t>st</a:t>
            </a:r>
            <a:r>
              <a:rPr lang="en-US" sz="3600" b="1" i="1" dirty="0"/>
              <a:t> he failed, but he kept on maturing. </a:t>
            </a:r>
          </a:p>
        </p:txBody>
      </p:sp>
      <p:pic>
        <p:nvPicPr>
          <p:cNvPr id="4" name="Picture 3" descr="Moses and Joshu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40647" cy="14478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9982200" cy="1447800"/>
          </a:xfrm>
          <a:solidFill>
            <a:srgbClr val="628FC9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Joshua’s Preparation for Leadership</a:t>
            </a:r>
          </a:p>
        </p:txBody>
      </p:sp>
    </p:spTree>
    <p:extLst>
      <p:ext uri="{BB962C8B-B14F-4D97-AF65-F5344CB8AC3E}">
        <p14:creationId xmlns:p14="http://schemas.microsoft.com/office/powerpoint/2010/main" val="16293638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211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Maiandra GD</vt:lpstr>
      <vt:lpstr>Office Theme</vt:lpstr>
      <vt:lpstr>Joshua son of Nun’s  Preparation for LEADERSHIP</vt:lpstr>
      <vt:lpstr>Joshua’s Preparation for Leadership</vt:lpstr>
      <vt:lpstr>Joshua’s Preparation for Leadership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Joshua son of Nun’s  Preparation for Leadership</dc:title>
  <dc:creator>Coulter Wickerham</dc:creator>
  <cp:lastModifiedBy>Coulter Wickerham</cp:lastModifiedBy>
  <cp:revision>9</cp:revision>
  <dcterms:created xsi:type="dcterms:W3CDTF">2015-01-04T03:11:34Z</dcterms:created>
  <dcterms:modified xsi:type="dcterms:W3CDTF">2021-03-20T13:21:37Z</dcterms:modified>
</cp:coreProperties>
</file>