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89" r:id="rId2"/>
    <p:sldId id="321" r:id="rId3"/>
    <p:sldId id="322" r:id="rId4"/>
    <p:sldId id="323" r:id="rId5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408218"/>
            <a:ext cx="5638800" cy="3048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God is My Everything!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(Matthew 22:34-40)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839199" cy="53340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AutoNum type="arabicPeriod"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Jesus is asked three questions </a:t>
            </a:r>
          </a:p>
          <a:p>
            <a:pPr marL="0" indent="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(Matt. 22:15-40)</a:t>
            </a:r>
          </a:p>
          <a:p>
            <a:pPr marL="609600" indent="-609600" algn="ctr">
              <a:spcBef>
                <a:spcPts val="0"/>
              </a:spcBef>
              <a:buFontTx/>
              <a:buNone/>
              <a:defRPr/>
            </a:pPr>
            <a:endParaRPr lang="en-US" altLang="en-US" sz="20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Paying taxes to Caesar?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Can there be a resurrection?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Which is the great commandment in the Law?</a:t>
            </a:r>
          </a:p>
          <a:p>
            <a:pPr marL="0" indent="0">
              <a:buNone/>
              <a:defRPr/>
            </a:pPr>
            <a:endParaRPr lang="en-US" altLang="en-US" sz="2400" dirty="0">
              <a:solidFill>
                <a:srgbClr val="FF0000"/>
              </a:solidFill>
              <a:ea typeface="MS Mincho" panose="020B0400000000000000" pitchFamily="49" charset="-128"/>
            </a:endParaRPr>
          </a:p>
          <a:p>
            <a:pPr marL="0" indent="0">
              <a:buNone/>
              <a:defRPr/>
            </a:pPr>
            <a:r>
              <a:rPr lang="en-US" altLang="en-US" sz="2400" dirty="0">
                <a:solidFill>
                  <a:srgbClr val="FF0000"/>
                </a:solidFill>
                <a:ea typeface="MS Mincho" panose="020B0400000000000000" pitchFamily="49" charset="-128"/>
              </a:rPr>
              <a:t>All the questions meant to get Jesus in trouble with Caesar or Moses</a:t>
            </a:r>
          </a:p>
          <a:p>
            <a:pPr marL="0" indent="0">
              <a:buNone/>
              <a:defRPr/>
            </a:pPr>
            <a:endParaRPr lang="en-US" altLang="en-US" sz="2400" dirty="0">
              <a:solidFill>
                <a:srgbClr val="FF0000"/>
              </a:solidFill>
              <a:ea typeface="MS Mincho" panose="020B0400000000000000" pitchFamily="49" charset="-128"/>
            </a:endParaRPr>
          </a:p>
          <a:p>
            <a:pPr marL="0" indent="0">
              <a:buNone/>
              <a:defRPr/>
            </a:pPr>
            <a:r>
              <a:rPr lang="en-US" altLang="en-US" sz="2400" dirty="0">
                <a:solidFill>
                  <a:srgbClr val="FF0000"/>
                </a:solidFill>
                <a:ea typeface="MS Mincho" panose="020B0400000000000000" pitchFamily="49" charset="-128"/>
              </a:rPr>
              <a:t>All the questions were answered with “God” as the focus, and how the Jewish leaders were not near to God in their lives.</a:t>
            </a:r>
            <a:endParaRPr lang="en-US" altLang="en-US" sz="2000" dirty="0">
              <a:solidFill>
                <a:srgbClr val="FF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2400" dirty="0">
              <a:ea typeface="MS Mincho" panose="020B0400000000000000" pitchFamily="49" charset="-128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393F94-A5DE-49EC-9FB8-4C4C0E58D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551" y="0"/>
            <a:ext cx="9144000" cy="810838"/>
          </a:xfrm>
          <a:prstGeom prst="rect">
            <a:avLst/>
          </a:prstGeom>
          <a:solidFill>
            <a:srgbClr val="0033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 eaLnBrk="1" hangingPunct="1"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Loving God Means God is My Everything (Matthew 22:34-40)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160150-3F5A-4ECD-8F47-5F1509FF0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51" y="0"/>
            <a:ext cx="749873" cy="810838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5EACFD-339E-4E0A-A94C-C1E725BF2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3576" y="0"/>
            <a:ext cx="749873" cy="81083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03640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839199" cy="53340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The Third Question is Key.</a:t>
            </a:r>
          </a:p>
          <a:p>
            <a:pPr marL="609600" indent="-609600" algn="ctr">
              <a:spcBef>
                <a:spcPts val="0"/>
              </a:spcBef>
              <a:buFontTx/>
              <a:buNone/>
              <a:defRPr/>
            </a:pPr>
            <a:endParaRPr lang="en-US" altLang="en-US" sz="20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“Which is the great commandment in the law?”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Love the Lord your God with all your heart, with all your soul, and with all your mind.” (Deut. 6:4-5)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Love with everything: personality, life, intellect!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God is everything: like in Joseph (Gen. 27-50)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Keeper (Psa. 121; 24)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Shepherd (Psa. 23)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Father (Matt. 6:9-13)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Friend (John 15:13)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He is my God (Matt. 22:41-46)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2400" dirty="0">
              <a:solidFill>
                <a:srgbClr val="FF0000"/>
              </a:solidFill>
              <a:ea typeface="MS Mincho" panose="020B0400000000000000" pitchFamily="49" charset="-128"/>
            </a:endParaRPr>
          </a:p>
          <a:p>
            <a:pPr marL="0" indent="0">
              <a:buNone/>
              <a:defRPr/>
            </a:pPr>
            <a:endParaRPr lang="en-US" altLang="en-US" sz="2400" dirty="0">
              <a:ea typeface="MS Mincho" panose="020B0400000000000000" pitchFamily="49" charset="-128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393F94-A5DE-49EC-9FB8-4C4C0E58D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551" y="0"/>
            <a:ext cx="9144000" cy="810838"/>
          </a:xfrm>
          <a:prstGeom prst="rect">
            <a:avLst/>
          </a:prstGeom>
          <a:solidFill>
            <a:srgbClr val="0033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 eaLnBrk="1" hangingPunct="1"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Loving God Means God is My Everything (Matthew 22:34-40)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160150-3F5A-4ECD-8F47-5F1509FF0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51" y="0"/>
            <a:ext cx="749873" cy="810838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5EACFD-339E-4E0A-A94C-C1E725BF2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3576" y="0"/>
            <a:ext cx="749873" cy="81083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4613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408218"/>
            <a:ext cx="5638800" cy="3048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God is My Everything!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(Matthew 22:34-40)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832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5464</TotalTime>
  <Words>238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Andalus</vt:lpstr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God Means God is My Everything - Matt. 22:34-40</dc:title>
  <dc:creator>Carl</dc:creator>
  <cp:lastModifiedBy>Carl</cp:lastModifiedBy>
  <cp:revision>342</cp:revision>
  <cp:lastPrinted>2018-06-10T14:51:23Z</cp:lastPrinted>
  <dcterms:created xsi:type="dcterms:W3CDTF">2012-03-18T20:35:27Z</dcterms:created>
  <dcterms:modified xsi:type="dcterms:W3CDTF">2020-01-18T23:53:21Z</dcterms:modified>
</cp:coreProperties>
</file>