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89" r:id="rId2"/>
    <p:sldId id="295" r:id="rId3"/>
    <p:sldId id="299" r:id="rId4"/>
    <p:sldId id="298" r:id="rId5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962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Have I Become Your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Enemy Because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 Tell You the Truth?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(Galatians 4:8-20)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" y="1295400"/>
            <a:ext cx="9139311" cy="5410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The Galatians had diverted to legalism.</a:t>
            </a: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First Jews, then Gentiles, were subverted to slave status. (Gal. 4:8-11)  Paul was afraid he had labored in vain!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The leaders, </a:t>
            </a:r>
            <a:r>
              <a:rPr lang="en-US" altLang="en-US" sz="2000" dirty="0" err="1">
                <a:solidFill>
                  <a:srgbClr val="FF0000"/>
                </a:solidFill>
                <a:ea typeface="MS Mincho" panose="020B0400000000000000" pitchFamily="49" charset="-128"/>
              </a:rPr>
              <a:t>Judiazers</a:t>
            </a: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, were power hungry, controlling converts through compliance with law. 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Converts were treated as slaves, rather than heirs-owners (Gal. 4:1-7)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The evidence: observance of days, months, seasons, years ( by Law)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Legalism seeks to justify by the flesh; illusive perfection (Gal. 4:12-15)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Religion which promises fleshly advantages is tempting, but false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Paul could not have made such an appeal;  his flesh was flawed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Religion which sets outward uniformity as its goal is met by subverting adherents to slavery.  This does not produce spiritual conversion to God. It does not produce a human heart that pleases God.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393F94-A5DE-49EC-9FB8-4C4C0E58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89" y="0"/>
            <a:ext cx="9144000" cy="810838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sz="2400" i="1" kern="0" dirty="0">
                <a:solidFill>
                  <a:schemeClr val="bg1"/>
                </a:solidFill>
              </a:rPr>
              <a:t>Have I Become Your Enemy? (Galatians 4:8-20)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60150-3F5A-4ECD-8F47-5F1509FF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89" y="0"/>
            <a:ext cx="749873" cy="8108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5EACFD-339E-4E0A-A94C-C1E725BF2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438" y="0"/>
            <a:ext cx="749873" cy="8108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9235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" y="1295400"/>
            <a:ext cx="9139311" cy="5410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AutoNum type="arabicPeriod"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Who would the Galatians Befriend? </a:t>
            </a:r>
          </a:p>
          <a:p>
            <a:pPr marL="0" indent="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(Gal. 4:16-20)</a:t>
            </a: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20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 err="1">
                <a:ea typeface="MS Mincho" panose="020B0400000000000000" pitchFamily="49" charset="-128"/>
              </a:rPr>
              <a:t>Judiazers</a:t>
            </a:r>
            <a:r>
              <a:rPr lang="en-US" altLang="en-US" sz="2000" dirty="0">
                <a:ea typeface="MS Mincho" panose="020B0400000000000000" pitchFamily="49" charset="-128"/>
              </a:rPr>
              <a:t> 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were self-pleasing, self-serving?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were present – with constant peer pressure?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would always despise the legalists, short-comers, they taught?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Paul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emptied himself for them.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taught them to be heirs (owners)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labored in birth for them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r>
              <a:rPr lang="en-US" altLang="en-US" sz="2000" dirty="0">
                <a:solidFill>
                  <a:srgbClr val="FF0000"/>
                </a:solidFill>
                <a:ea typeface="MS Mincho" panose="020B0400000000000000" pitchFamily="49" charset="-128"/>
              </a:rPr>
              <a:t>Who was absent in flesh, but present in spirit?</a:t>
            </a: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393F94-A5DE-49EC-9FB8-4C4C0E58D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89" y="0"/>
            <a:ext cx="9144000" cy="810838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en-US" altLang="en-US" sz="2400" i="1" kern="0" dirty="0">
                <a:solidFill>
                  <a:schemeClr val="bg1"/>
                </a:solidFill>
              </a:rPr>
              <a:t>Have I Become Your Enemy? (Galatians 4:8-20)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160150-3F5A-4ECD-8F47-5F1509FF0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89" y="0"/>
            <a:ext cx="749873" cy="8108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5EACFD-339E-4E0A-A94C-C1E725BF27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9438" y="0"/>
            <a:ext cx="749873" cy="8108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87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0" y="1447800"/>
            <a:ext cx="6477000" cy="39624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Have I Become Your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Enemy Because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I Tell You the Truth?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(Galatians 4:8-20)</a:t>
            </a:r>
            <a:endParaRPr lang="en-US" altLang="en-US" sz="2400" i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89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4744</TotalTime>
  <Words>279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I Become Your Enemy - Gal. 4.8-20</dc:title>
  <dc:creator>Carl</dc:creator>
  <cp:lastModifiedBy>Carl</cp:lastModifiedBy>
  <cp:revision>314</cp:revision>
  <cp:lastPrinted>2018-06-03T22:37:14Z</cp:lastPrinted>
  <dcterms:created xsi:type="dcterms:W3CDTF">2012-03-18T20:35:27Z</dcterms:created>
  <dcterms:modified xsi:type="dcterms:W3CDTF">2020-01-18T23:52:53Z</dcterms:modified>
</cp:coreProperties>
</file>