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293" r:id="rId3"/>
    <p:sldId id="295" r:id="rId4"/>
    <p:sldId id="294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276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 – April 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Is a Christian Justified by Works of the Law?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(Galatians 2)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01000" cy="3581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Would the Law of Moses, or any Law,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Justify the Christian?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“Justify” means “seen as righteous by God”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Judaizing Christians taught that the Law of Moses, starting with circumcision, were required for justification of the Christian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 taught the truth:  “we are justified by faith in Christ”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Is A Christian Justified by Works of the Law? (Galatians 2)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1522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001000" cy="4724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We are Justified by Faith in Jesus Christ</a:t>
            </a:r>
          </a:p>
          <a:p>
            <a:pPr marL="609600" indent="-609600" algn="ctr">
              <a:buFontTx/>
              <a:buNone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Paul’s doctrine of truth was established in Jerusalem. (Gal. 2:1-2)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Paul’s doctrine of truth was consistent with Titus’ non-circumcision contrasted with Timothy’s circumcision (Gal. 2:3-4; Acts 16:1-3)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Paul’s doctrine of truth was commended by reputable apostles: James, Peter, and John (Gal. 2:5-10)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 rebuked Peter for his hypocrisy (Gal. 2:11-14)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Paul’s doctrine of truth would not make Christ a minister of sin (Gal. 2:16-18)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Paul’s doctrine of truth died to the Law (any law), through the cross of Christ (Gal. 2:19; Rom. 7:4)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Paul’s doctrine of truth made him alive in Christ (Gal. 2:20-21)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Is A Christian Justified by Works of the Law? (Galatians 2)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923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276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 – April 1,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Is a Christian Justified by Works of the Law?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(Galatians 2)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15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262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2; Is Flesh Justified by Works of Law?</dc:title>
  <dc:creator>Carl</dc:creator>
  <cp:lastModifiedBy>Carl</cp:lastModifiedBy>
  <cp:revision>287</cp:revision>
  <cp:lastPrinted>2018-04-01T22:38:09Z</cp:lastPrinted>
  <dcterms:created xsi:type="dcterms:W3CDTF">2012-03-18T20:35:27Z</dcterms:created>
  <dcterms:modified xsi:type="dcterms:W3CDTF">2020-01-18T23:48:13Z</dcterms:modified>
</cp:coreProperties>
</file>