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89" r:id="rId2"/>
    <p:sldId id="291" r:id="rId3"/>
    <p:sldId id="308" r:id="rId4"/>
    <p:sldId id="309" r:id="rId5"/>
    <p:sldId id="310" r:id="rId6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6699"/>
    <a:srgbClr val="009999"/>
    <a:srgbClr val="000066"/>
    <a:srgbClr val="990033"/>
    <a:srgbClr val="CCFFFF"/>
    <a:srgbClr val="00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9" d="100"/>
          <a:sy n="69" d="100"/>
        </p:scale>
        <p:origin x="11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5B56B2F-8AE4-454C-861C-A8191F87CA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E3A70F9-84AB-49D2-ABE9-350BFE57E8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144DCBA-BB1E-43B7-8740-A020B5754C9D}" type="datetimeFigureOut">
              <a:rPr lang="en-US" altLang="en-US"/>
              <a:pPr>
                <a:defRPr/>
              </a:pPr>
              <a:t>1/18/2020</a:t>
            </a:fld>
            <a:endParaRPr lang="en-US" alt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C1C39577-BD6C-4787-AFE9-77D1DB131B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83776518-AEAD-452D-ACCE-89FEF980AD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EB1F8EA6-A9B8-4AB8-8849-56BBDCF67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636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E59C7F-5D6E-4459-A591-6AFE7E356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98424E-55FD-4C62-BBB5-DD565CC28B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1CF935-ED77-4825-9CA0-E8947295F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385B2-CD73-4D52-B987-66560505D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46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B607C4-7B74-4425-AB1D-8F477DA130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F3E815-79D4-49A4-99F7-201D4DA4E6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B1A9B4-4749-476A-9BA0-9A9F01CB4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B65F4-B4D0-45EE-9C4C-26606BE94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238E67-AE5F-49F4-9ECC-5D657D35F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43E886-6BCF-4137-8AF2-60B16BF95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C9A76-B73F-49B6-8DAF-92E1932EC3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6DC0E-3FEF-4D92-A800-8161ED5E5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21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6524FE-9E18-4F1E-ABA6-53EF566A7C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812EF-FA21-4366-BA6D-F971C3C208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1F633C-32F8-45CF-8953-697FFF264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A7918-73BE-4E94-BFB4-FD2A78A6A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27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636311-748A-4DBC-A3E6-63D655AB35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306248-4066-40CF-A2D3-11404FA7A0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ABA2A1-5A1A-4E58-AACE-457AE40C4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92EA3-5E21-4292-859B-A604EC0E4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9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F761A5-2B83-48ED-A370-C01097777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E13CD-5C7F-4D81-B660-37FEB73B0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71B026-BEA3-4D05-A9F2-18910B371C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6396A-A088-4B99-982A-395F6C765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00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054745-60CD-48D0-90AF-AEA189624A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A4EDE2-F341-4D5A-B202-E854418598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4F41D0-6FA6-4DB1-AADB-4A83277F4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445AD-9A4F-4D10-8BBD-BE8B69C4A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91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34CD2D-A089-40CB-AADF-B0E5C8D4D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FD8F16-0ECB-486B-86CD-F78EF9D3B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D16C97-82A4-4A98-A94A-A8D689AC2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242-6DCC-405F-81D2-963B08B29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84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F3C72C-1EFF-4577-9583-3E71EDDC35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7164C4A-1DBD-40D3-A50F-042A86031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C6CA25-A533-4D9A-89A1-E457F0040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B710-205F-4710-A050-C205E2E26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80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96FD50-BB41-445D-9B46-ECBF48397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FC2633-C830-4095-A0D3-C32AB3585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26DCC2-AE90-4DF6-8886-1B57AD8647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98963-6BC9-4AB0-8E61-6571FFB41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77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D35E9F-249E-4425-BCF0-D2F87FB577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785EE9-A820-40E4-BAA9-2C8C0E0494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47933A-09C6-43D1-A8E4-01B9C8B0D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C8AE5-E346-4C3F-AB10-1AE3ECFAC8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88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3C28DE-2680-401B-B742-59A2F1C3B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F10E70-5AB3-42D1-93D6-199838FA7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C2F225-718B-4FDF-8897-AA60E7E3BB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A9D0EE-F641-4A50-B17C-188CBAA039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C037AC6-E355-4B82-9818-256A27D1C5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3CEBD35-40F1-4B49-A5B6-B9C28AE3C0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00368"/>
            <a:ext cx="7467600" cy="2057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2018 Theme: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“What It Means to Love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71800"/>
            <a:ext cx="5638800" cy="3429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Loving God Means Loving &amp; Keeping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God’s Commandments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(Psalm 119:127)</a:t>
            </a:r>
          </a:p>
          <a:p>
            <a:pPr marL="0" indent="0" algn="ctr" eaLnBrk="1" hangingPunct="1">
              <a:buFontTx/>
              <a:buNone/>
              <a:defRPr/>
            </a:pP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9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066800"/>
            <a:ext cx="8839200" cy="5638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Utterly Destroy! (1</a:t>
            </a:r>
            <a:r>
              <a:rPr lang="en-US" altLang="en-US" u="sng" baseline="300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st</a:t>
            </a: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 Samuel 15)</a:t>
            </a:r>
          </a:p>
          <a:p>
            <a:pPr marL="609600" indent="-609600" algn="ctr">
              <a:buFontTx/>
              <a:buNone/>
              <a:defRPr/>
            </a:pPr>
            <a:endParaRPr lang="en-US" altLang="en-US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God anointed Saul as King of His people (v. 1)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Saul instructed, “Attack Amalek, and utterly destroy” (v. 3)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Saul utterly destroyed all, but…kept king Agag &amp; best of livestock. (v. 9)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Reason given by Saul… “to sacrifice to the Lord your God” (v. 15)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Samuel’s response, “to obey is better than sacrifice.” (v. 22)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Saul was judged by God.  “The Lord has rejected you from being king over Israel” (v. 26).  </a:t>
            </a:r>
            <a:r>
              <a:rPr lang="en-US" altLang="en-US" sz="2400" i="1" dirty="0">
                <a:solidFill>
                  <a:srgbClr val="FF0000"/>
                </a:solidFill>
                <a:ea typeface="MS Mincho" panose="020B0400000000000000" pitchFamily="49" charset="-128"/>
              </a:rPr>
              <a:t>Notice, if man rejects God’s instruction (command), God rejects the man (the person).  Hence rejecting God’s command means rejecting God. 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Loving God means Loving and Keeping God’s Commandments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79850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839200" cy="51816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We must Love and Keep God’s commandments</a:t>
            </a:r>
          </a:p>
          <a:p>
            <a:pPr marL="609600" indent="-609600" algn="ctr">
              <a:buFontTx/>
              <a:buNone/>
              <a:defRPr/>
            </a:pPr>
            <a:endParaRPr lang="en-US" altLang="en-US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Jesus teaches this the love for the relationship (John 14:15; 15:9-14)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Not just legal compliance. God’s law is held dear in our hearts-minds (Psa. 119:97;  Psa. 19:7-14; Heb. 8:10) 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We keep the commandments, agree with the commandments, and love the commandments!  Why, because we agree with God and love Him!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Loving God means Loving and Keeping God’s Commandments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30643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839200" cy="51816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Consider the Lord’s command for </a:t>
            </a:r>
          </a:p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sinners to be baptized. (Matt. 28:19; Acts 2:38) </a:t>
            </a:r>
          </a:p>
          <a:p>
            <a:pPr marL="609600" indent="-609600" algn="ctr">
              <a:buFontTx/>
              <a:buNone/>
              <a:defRPr/>
            </a:pPr>
            <a:endParaRPr lang="en-US" altLang="en-US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Some say, “It’s not a command.” (Acts 10:48; Psa. 119:1-8)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Some say, “It’s not clearly understood by all” (Eph. 4:1-6)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Some say, “Works (commandments) will not save?” (Eph. 2:1-10; 1</a:t>
            </a:r>
            <a:r>
              <a:rPr lang="en-US" altLang="en-US" sz="24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2400" dirty="0">
                <a:ea typeface="MS Mincho" panose="020B0400000000000000" pitchFamily="49" charset="-128"/>
              </a:rPr>
              <a:t> Pet. 3:21).  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Some say, “No one obeys perfectly, therefore do not teach obedience.” (1</a:t>
            </a:r>
            <a:r>
              <a:rPr lang="en-US" altLang="en-US" sz="24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2400" dirty="0">
                <a:ea typeface="MS Mincho" panose="020B0400000000000000" pitchFamily="49" charset="-128"/>
              </a:rPr>
              <a:t> John 1:5-10; 2:1-5)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Some say, “Do not judge disobedience.”  Samuel did, God did. Jesus does (Matt. 7:21)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Loving God means Loving and Keeping God’s Commandments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09955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00368"/>
            <a:ext cx="7467600" cy="2057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2018 Theme: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“What It Means to Love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71800"/>
            <a:ext cx="5638800" cy="3429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Loving God Means Loving &amp; Keeping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God’s Commandments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(Psalm 119:127)</a:t>
            </a:r>
          </a:p>
          <a:p>
            <a:pPr marL="0" indent="0" algn="ctr" eaLnBrk="1" hangingPunct="1">
              <a:buFontTx/>
              <a:buNone/>
              <a:defRPr/>
            </a:pP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6783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4565</TotalTime>
  <Words>401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Andalus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Loving God Means Loving &amp; Keeping God's Commandments</dc:title>
  <dc:creator>Carl</dc:creator>
  <cp:lastModifiedBy>Carl</cp:lastModifiedBy>
  <cp:revision>300</cp:revision>
  <cp:lastPrinted>2018-02-18T15:19:31Z</cp:lastPrinted>
  <dcterms:created xsi:type="dcterms:W3CDTF">2012-03-18T20:35:27Z</dcterms:created>
  <dcterms:modified xsi:type="dcterms:W3CDTF">2020-01-18T23:56:49Z</dcterms:modified>
</cp:coreProperties>
</file>