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9" r:id="rId2"/>
    <p:sldId id="291" r:id="rId3"/>
    <p:sldId id="305" r:id="rId4"/>
    <p:sldId id="304" r:id="rId5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5638800" cy="3581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Morning – March 11,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Having a Circumcised Heart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(Deut. 30:6)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371600"/>
            <a:ext cx="8839200" cy="4724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Circumcision of the flesh</a:t>
            </a:r>
          </a:p>
          <a:p>
            <a:pPr marL="609600" indent="-609600" algn="ctr">
              <a:buFontTx/>
              <a:buNone/>
              <a:defRPr/>
            </a:pP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First given to Abraham (Gen. 17)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Given to Moses by Law (Lev. 12:3)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Repeated at the entrance of Promised Land (Josh 5:1-5)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Having a Circumcised Heart (Deut. 30:6)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79850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371600"/>
            <a:ext cx="8839200" cy="4724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Circumcision of the Heart</a:t>
            </a:r>
          </a:p>
          <a:p>
            <a:pPr marL="609600" indent="-609600" algn="ctr">
              <a:buFontTx/>
              <a:buNone/>
              <a:defRPr/>
            </a:pP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Always included with loving God (Deut. 30:6)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N.T. emphasis (Rom. 2:29)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Begins at baptism (Col. 2:11-12)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Includes: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rgbClr val="C00000"/>
                </a:solidFill>
                <a:ea typeface="MS Mincho" panose="020B0400000000000000" pitchFamily="49" charset="-128"/>
              </a:rPr>
              <a:t>Choosing God and the things of God (Matt. 22:37; 1</a:t>
            </a:r>
            <a:r>
              <a:rPr lang="en-US" altLang="en-US" sz="2000" baseline="30000" dirty="0">
                <a:solidFill>
                  <a:srgbClr val="C00000"/>
                </a:solidFill>
                <a:ea typeface="MS Mincho" panose="020B0400000000000000" pitchFamily="49" charset="-128"/>
              </a:rPr>
              <a:t>st</a:t>
            </a:r>
            <a:r>
              <a:rPr lang="en-US" altLang="en-US" sz="2000" dirty="0">
                <a:solidFill>
                  <a:srgbClr val="C00000"/>
                </a:solidFill>
                <a:ea typeface="MS Mincho" panose="020B0400000000000000" pitchFamily="49" charset="-128"/>
              </a:rPr>
              <a:t> Pet. 3:15)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rgbClr val="C00000"/>
                </a:solidFill>
                <a:ea typeface="MS Mincho" panose="020B0400000000000000" pitchFamily="49" charset="-128"/>
              </a:rPr>
              <a:t>Full surrender of heart (Matt. 22:1-14)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rgbClr val="C00000"/>
                </a:solidFill>
                <a:ea typeface="MS Mincho" panose="020B0400000000000000" pitchFamily="49" charset="-128"/>
              </a:rPr>
              <a:t>Mortify deeds of the flesh (Col. 3:1-5)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Having a Circumcised Heart (Deut. 30:6)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54637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5638800" cy="3059942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Morning – March 11,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Having a Circumcised Heart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84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183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Andalus</vt:lpstr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Loving God Means Having a Circumcised Heart</dc:title>
  <dc:creator>Carl</dc:creator>
  <cp:lastModifiedBy>Carl</cp:lastModifiedBy>
  <cp:revision>290</cp:revision>
  <cp:lastPrinted>2018-02-18T15:19:31Z</cp:lastPrinted>
  <dcterms:created xsi:type="dcterms:W3CDTF">2012-03-18T20:35:27Z</dcterms:created>
  <dcterms:modified xsi:type="dcterms:W3CDTF">2020-01-18T23:47:06Z</dcterms:modified>
</cp:coreProperties>
</file>