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89" r:id="rId2"/>
    <p:sldId id="291" r:id="rId3"/>
    <p:sldId id="300" r:id="rId4"/>
    <p:sldId id="301" r:id="rId5"/>
    <p:sldId id="299" r:id="rId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3059942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March 4,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Knowing God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371600"/>
            <a:ext cx="8839200" cy="4724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You Cannot Love Who you Don’t Know 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(John 5:37-42)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Jews sought to kill Jesus, judged as a blasphemer who “makes himself equal with God” (John 5:18)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Jesus is equal with God: witnesses of John 5:  John the Baptist, Works, Father, scriptures, Moses.</a:t>
            </a:r>
            <a:endParaRPr lang="en-US" altLang="en-US" sz="24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Jews did not know Jesus because they did not know God the Father.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Jews did not love God, because they did not know Him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Knowing Him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9850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371600"/>
            <a:ext cx="8839200" cy="4724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We must know God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We are judged if we do not know Him (2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2400" dirty="0">
                <a:ea typeface="MS Mincho" panose="020B0400000000000000" pitchFamily="49" charset="-128"/>
              </a:rPr>
              <a:t> Thess. 1:8; Judges 2:10; Rom. 1:18ff)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We may claim to love God, but do not know Him.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We cannot love God if we do not know Him.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Knowing Him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47318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371600"/>
            <a:ext cx="8839200" cy="3505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How Can We Know God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From the scriptures (John 5:39). Ask “what does this tell me about God.”  Creator, Life, Light, King, Resurrection of life, Eternal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From Witnessing His works (Psalm 19:1ff)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From experiencing His grace (2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2400" dirty="0">
                <a:ea typeface="MS Mincho" panose="020B0400000000000000" pitchFamily="49" charset="-128"/>
              </a:rPr>
              <a:t> Cor. 8:7)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Knowing Him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2196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3059942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March 4,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Knowing God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823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4403</TotalTime>
  <Words>246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Andalus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Loving God Means Knowing God</dc:title>
  <dc:creator>Carl</dc:creator>
  <cp:lastModifiedBy>Carl</cp:lastModifiedBy>
  <cp:revision>286</cp:revision>
  <cp:lastPrinted>2018-02-18T15:19:31Z</cp:lastPrinted>
  <dcterms:created xsi:type="dcterms:W3CDTF">2012-03-18T20:35:27Z</dcterms:created>
  <dcterms:modified xsi:type="dcterms:W3CDTF">2020-01-18T23:46:44Z</dcterms:modified>
</cp:coreProperties>
</file>